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1" r:id="rId1"/>
    <p:sldMasterId id="2147483742" r:id="rId2"/>
  </p:sldMasterIdLst>
  <p:notesMasterIdLst>
    <p:notesMasterId r:id="rId36"/>
  </p:notesMasterIdLst>
  <p:sldIdLst>
    <p:sldId id="256"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Lst>
  <p:sldSz cx="9144000" cy="5143500" type="screen16x9"/>
  <p:notesSz cx="6858000" cy="9144000"/>
  <p:embeddedFontLst>
    <p:embeddedFont>
      <p:font typeface="IBM Plex Sans" panose="020B0503050203000203" pitchFamily="34" charset="0"/>
      <p:regular r:id="rId37"/>
      <p:bold r:id="rId38"/>
      <p:italic r:id="rId39"/>
      <p:boldItalic r:id="rId40"/>
    </p:embeddedFont>
    <p:embeddedFont>
      <p:font typeface="IBM Plex Sans Light" panose="020B0403050203000203" pitchFamily="34" charset="0"/>
      <p:regular r:id="rId41"/>
      <p:bold r:id="rId42"/>
      <p:italic r:id="rId43"/>
      <p:boldItalic r:id="rId44"/>
    </p:embeddedFont>
    <p:embeddedFont>
      <p:font typeface="IBM Plex Sans Medium" panose="020B0603050203000203" pitchFamily="34" charset="0"/>
      <p:regular r:id="rId45"/>
      <p:bold r:id="rId46"/>
      <p:italic r:id="rId47"/>
      <p:boldItalic r:id="rId48"/>
    </p:embeddedFont>
    <p:embeddedFont>
      <p:font typeface="Poppins" panose="00000500000000000000" pitchFamily="2" charset="0"/>
      <p:regular r:id="rId49"/>
      <p:bold r:id="rId50"/>
      <p:italic r:id="rId51"/>
      <p:boldItalic r:id="rId52"/>
    </p:embeddedFont>
    <p:embeddedFont>
      <p:font typeface="Poppins SemiBold" panose="00000700000000000000" pitchFamily="2" charset="0"/>
      <p:regular r:id="rId53"/>
      <p:bold r:id="rId54"/>
      <p:italic r:id="rId55"/>
      <p:boldItalic r:id="rId56"/>
    </p:embeddedFont>
    <p:embeddedFont>
      <p:font typeface="Urbanist" panose="02010600030101010101" charset="0"/>
      <p:regular r:id="rId57"/>
      <p:bold r:id="rId58"/>
      <p:italic r:id="rId59"/>
      <p:boldItalic r:id="rId60"/>
    </p:embeddedFont>
    <p:embeddedFont>
      <p:font typeface="Urbanist Medium" panose="02010600030101010101"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C3C581-1500-47EE-84A6-FEBA0276ECC1}">
  <a:tblStyle styleId="{A7C3C581-1500-47EE-84A6-FEBA0276EC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19" autoAdjust="0"/>
  </p:normalViewPr>
  <p:slideViewPr>
    <p:cSldViewPr snapToGrid="0">
      <p:cViewPr varScale="1">
        <p:scale>
          <a:sx n="99" d="100"/>
          <a:sy n="99" d="100"/>
        </p:scale>
        <p:origin x="994" y="72"/>
      </p:cViewPr>
      <p:guideLst>
        <p:guide orient="horz" pos="1620"/>
        <p:guide pos="2880"/>
      </p:guideLst>
    </p:cSldViewPr>
  </p:slideViewPr>
  <p:notesTextViewPr>
    <p:cViewPr>
      <p:scale>
        <a:sx n="1" d="1"/>
        <a:sy n="1" d="1"/>
      </p:scale>
      <p:origin x="0" y="-797"/>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osts.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5ec6ace86d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35ec6ace86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5f870e958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5f870e95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Here are the top fifteen cities with the most rental contracts, and the distribution of their rental prices </a:t>
            </a:r>
            <a:endParaRPr/>
          </a:p>
          <a:p>
            <a:pPr marL="457200" lvl="0" indent="-298450" algn="l" rtl="0">
              <a:spcBef>
                <a:spcPts val="0"/>
              </a:spcBef>
              <a:spcAft>
                <a:spcPts val="0"/>
              </a:spcAft>
              <a:buSzPts val="1100"/>
              <a:buChar char="-"/>
            </a:pPr>
            <a:r>
              <a:rPr lang="en"/>
              <a:t>This shows that Happipad is tapping into very specific markets</a:t>
            </a:r>
            <a:endParaRPr/>
          </a:p>
          <a:p>
            <a:pPr marL="457200" lvl="0" indent="-298450" algn="l" rtl="0">
              <a:spcBef>
                <a:spcPts val="0"/>
              </a:spcBef>
              <a:spcAft>
                <a:spcPts val="0"/>
              </a:spcAft>
              <a:buSzPts val="1100"/>
              <a:buChar char="-"/>
            </a:pPr>
            <a:r>
              <a:rPr lang="en"/>
              <a:t>We would not expect a place like Drumheller to be a top rental location as it does not have a high population or many rental buildings,</a:t>
            </a:r>
            <a:endParaRPr/>
          </a:p>
          <a:p>
            <a:pPr marL="0" lvl="0" indent="0" algn="l" rtl="0">
              <a:spcBef>
                <a:spcPts val="0"/>
              </a:spcBef>
              <a:spcAft>
                <a:spcPts val="0"/>
              </a:spcAft>
              <a:buNone/>
            </a:pPr>
            <a:r>
              <a:rPr lang="en"/>
              <a:t>	suggesting that Happipad may be successful in making unused bedrooms available for renting </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5f80470ab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35f80470ab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a distribution of room rent prices in the contracts dataset</a:t>
            </a:r>
            <a:endParaRPr/>
          </a:p>
          <a:p>
            <a:pPr marL="457200" lvl="0" indent="-298450" algn="l" rtl="0">
              <a:spcBef>
                <a:spcPts val="0"/>
              </a:spcBef>
              <a:spcAft>
                <a:spcPts val="0"/>
              </a:spcAft>
              <a:buSzPts val="1100"/>
              <a:buChar char="-"/>
            </a:pPr>
            <a:r>
              <a:rPr lang="en"/>
              <a:t>The mean room price is $835, with a relatively normal distribution with a positive skew</a:t>
            </a:r>
            <a:endParaRPr/>
          </a:p>
          <a:p>
            <a:pPr marL="457200" lvl="0" indent="-298450" algn="l" rtl="0">
              <a:spcBef>
                <a:spcPts val="0"/>
              </a:spcBef>
              <a:spcAft>
                <a:spcPts val="0"/>
              </a:spcAft>
              <a:buSzPts val="1100"/>
              <a:buChar char="-"/>
            </a:pPr>
            <a:r>
              <a:rPr lang="en"/>
              <a:t>This mean price is also notably lower than the average price for a room in shared accommodations in Canada which is $1010, which is an indication that Happipad may be succeeding in providing a more affordable form of housing than average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35ec6ace86d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35ec6ace86d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is the EDA for the properties dataset. This is a statistical table of the rental price for all the properties on the left. The min and max values show that there are definitely outliers. Then we filter the rental price with min 50 and max 3000 to remove potential outliers. The distribution is relatively a bell shape but a bit right skewed with a mean of $1054, which is higher than the mean price in the contracts dataset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5f870e95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5f870e95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can gather other insights </a:t>
            </a:r>
            <a:r>
              <a:rPr lang="en">
                <a:solidFill>
                  <a:schemeClr val="dk1"/>
                </a:solidFill>
              </a:rPr>
              <a:t>into property dataset from these two plots</a:t>
            </a:r>
            <a:r>
              <a:rPr lang="en"/>
              <a:t>. The plot on the left displays the distribution of properties by province. The majority are located in British Columbia, followed by smaller proportions in Nova Scotia, Ontario, and Alberta. Only a few properties are in other provinces.</a:t>
            </a:r>
            <a:endParaRPr/>
          </a:p>
          <a:p>
            <a:pPr marL="0" lvl="0" indent="0" algn="l" rtl="0">
              <a:spcBef>
                <a:spcPts val="0"/>
              </a:spcBef>
              <a:spcAft>
                <a:spcPts val="0"/>
              </a:spcAft>
              <a:buNone/>
            </a:pPr>
            <a:r>
              <a:rPr lang="en"/>
              <a:t>The plot on the right shows the distribution of property types. Around half of the listings are houses, suggesting that most hosts are renting out rooms within houses on happipad.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5f870e958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35f870e958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Renters dataset is also a main dataset we got. Exploring it helps us understand renters’ behavior better.</a:t>
            </a:r>
            <a:endParaRPr/>
          </a:p>
          <a:p>
            <a:pPr marL="0" lvl="0" indent="0" algn="l" rtl="0">
              <a:spcBef>
                <a:spcPts val="0"/>
              </a:spcBef>
              <a:spcAft>
                <a:spcPts val="0"/>
              </a:spcAft>
              <a:buNone/>
            </a:pPr>
            <a:r>
              <a:rPr lang="en"/>
              <a:t>This plot shows the budget distribution - how much people are willing to pay for properties.</a:t>
            </a:r>
            <a:endParaRPr/>
          </a:p>
          <a:p>
            <a:pPr marL="0" lvl="0" indent="0" algn="l" rtl="0">
              <a:spcBef>
                <a:spcPts val="0"/>
              </a:spcBef>
              <a:spcAft>
                <a:spcPts val="0"/>
              </a:spcAft>
              <a:buClr>
                <a:schemeClr val="dk1"/>
              </a:buClr>
              <a:buSzPts val="1100"/>
              <a:buFont typeface="Arial"/>
              <a:buNone/>
            </a:pPr>
            <a:r>
              <a:rPr lang="en"/>
              <a:t>We've already removed outliers, like values less than 50 or above 3,000.</a:t>
            </a:r>
            <a:endParaRPr/>
          </a:p>
          <a:p>
            <a:pPr marL="0" lvl="0" indent="0" algn="l" rtl="0">
              <a:spcBef>
                <a:spcPts val="0"/>
              </a:spcBef>
              <a:spcAft>
                <a:spcPts val="0"/>
              </a:spcAft>
              <a:buNone/>
            </a:pPr>
            <a:r>
              <a:rPr lang="en"/>
              <a:t>The mean budget is 1043, which is higher than the mean price in contract dataset.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5f870e95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35f870e95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0" lvl="0" indent="0" algn="l" rtl="0">
              <a:lnSpc>
                <a:spcPct val="115000"/>
              </a:lnSpc>
              <a:spcBef>
                <a:spcPts val="1200"/>
              </a:spcBef>
              <a:spcAft>
                <a:spcPts val="1200"/>
              </a:spcAft>
              <a:buNone/>
            </a:pPr>
            <a:r>
              <a:rPr lang="en"/>
              <a:t>This line chart shows the lease term trends from 2019 to 2025.</a:t>
            </a:r>
            <a:br>
              <a:rPr lang="en"/>
            </a:br>
            <a:r>
              <a:rPr lang="en"/>
              <a:t>Most of the time, people preferred a 1-month lease.</a:t>
            </a:r>
            <a:br>
              <a:rPr lang="en"/>
            </a:br>
            <a:r>
              <a:rPr lang="en"/>
              <a:t>But in 2021, 6-month leases became more popular, and in 2025, 3-month leases and 6-month leases were the most common.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5fb8c7cc4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35fb8c7cc4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Onto the predictive modeling of the price of the homes based on their features</a:t>
            </a:r>
            <a:endParaRPr/>
          </a:p>
          <a:p>
            <a:pPr marL="457200" lvl="0" indent="-298450" algn="l" rtl="0">
              <a:spcBef>
                <a:spcPts val="0"/>
              </a:spcBef>
              <a:spcAft>
                <a:spcPts val="0"/>
              </a:spcAft>
              <a:buSzPts val="1100"/>
              <a:buChar char="-"/>
            </a:pPr>
            <a:r>
              <a:rPr lang="en"/>
              <a:t>We chose a variety of models to predict the home prices, based on the existing literature regarding home sale price predictions</a:t>
            </a:r>
            <a:endParaRPr/>
          </a:p>
          <a:p>
            <a:pPr marL="457200" lvl="0" indent="-298450" algn="l" rtl="0">
              <a:spcBef>
                <a:spcPts val="0"/>
              </a:spcBef>
              <a:spcAft>
                <a:spcPts val="0"/>
              </a:spcAft>
              <a:buSzPts val="1100"/>
              <a:buChar char="-"/>
            </a:pPr>
            <a:r>
              <a:rPr lang="en"/>
              <a:t>Although home sales are different from home rental prices, many of the same features are included in the analyses, so we felt these models would still be appropriate</a:t>
            </a:r>
            <a:endParaRPr/>
          </a:p>
          <a:p>
            <a:pPr marL="457200" lvl="0" indent="-298450" algn="l" rtl="0">
              <a:spcBef>
                <a:spcPts val="0"/>
              </a:spcBef>
              <a:spcAft>
                <a:spcPts val="0"/>
              </a:spcAft>
              <a:buSzPts val="1100"/>
              <a:buChar char="-"/>
            </a:pPr>
            <a:r>
              <a:rPr lang="en"/>
              <a:t>We judged model performance based on root mean-squared error or RMSE</a:t>
            </a:r>
            <a:endParaRPr/>
          </a:p>
          <a:p>
            <a:pPr marL="457200" lvl="0" indent="-298450" algn="l" rtl="0">
              <a:spcBef>
                <a:spcPts val="0"/>
              </a:spcBef>
              <a:spcAft>
                <a:spcPts val="0"/>
              </a:spcAft>
              <a:buSzPts val="1100"/>
              <a:buChar char="-"/>
            </a:pPr>
            <a:r>
              <a:rPr lang="en"/>
              <a:t>Two iterations of XGBoost were created. </a:t>
            </a:r>
            <a:endParaRPr/>
          </a:p>
          <a:p>
            <a:pPr marL="457200" lvl="0" indent="-298450" algn="l" rtl="0">
              <a:spcBef>
                <a:spcPts val="0"/>
              </a:spcBef>
              <a:spcAft>
                <a:spcPts val="0"/>
              </a:spcAft>
              <a:buSzPts val="1100"/>
              <a:buChar char="-"/>
            </a:pPr>
            <a:r>
              <a:rPr lang="en"/>
              <a:t>Target encoding was used for the city variables in one trial of XGBoost to keep the number of dimensions lower and prevent overfitting because </a:t>
            </a:r>
            <a:endParaRPr/>
          </a:p>
          <a:p>
            <a:pPr marL="457200" lvl="0" indent="0" algn="l" rtl="0">
              <a:spcBef>
                <a:spcPts val="0"/>
              </a:spcBef>
              <a:spcAft>
                <a:spcPts val="0"/>
              </a:spcAft>
              <a:buNone/>
            </a:pPr>
            <a:r>
              <a:rPr lang="en"/>
              <a:t>We have over 70 different cities, then the same model was run with one-hot encoding of the city variable</a:t>
            </a:r>
            <a:endParaRPr/>
          </a:p>
          <a:p>
            <a:pPr marL="457200" lvl="0" indent="-298450" algn="l" rtl="0">
              <a:spcBef>
                <a:spcPts val="0"/>
              </a:spcBef>
              <a:spcAft>
                <a:spcPts val="0"/>
              </a:spcAft>
              <a:buSzPts val="1100"/>
              <a:buChar char="-"/>
            </a:pPr>
            <a:r>
              <a:rPr lang="en"/>
              <a:t>Overall, random forest performed the best </a:t>
            </a:r>
            <a:endParaRPr/>
          </a:p>
          <a:p>
            <a:pPr marL="457200" lvl="0" indent="-298450" algn="l" rtl="0">
              <a:spcBef>
                <a:spcPts val="0"/>
              </a:spcBef>
              <a:spcAft>
                <a:spcPts val="0"/>
              </a:spcAft>
              <a:buSzPts val="1100"/>
              <a:buChar char="-"/>
            </a:pPr>
            <a:r>
              <a:rPr lang="en"/>
              <a:t>These models will likely improve over time, but they have utility as they could detect if a home price is vastly outside of reasonable range </a:t>
            </a:r>
            <a:endParaRPr/>
          </a:p>
          <a:p>
            <a:pPr marL="457200" lvl="0" indent="-298450" algn="l" rtl="0">
              <a:spcBef>
                <a:spcPts val="0"/>
              </a:spcBef>
              <a:spcAft>
                <a:spcPts val="0"/>
              </a:spcAft>
              <a:buSzPts val="1100"/>
              <a:buChar char="-"/>
            </a:pPr>
            <a:r>
              <a:rPr lang="en"/>
              <a:t>The random forest performed slightly worse after combining it with the NLP results (which we will discuss shortly)</a:t>
            </a:r>
            <a:endParaRPr/>
          </a:p>
          <a:p>
            <a:pPr marL="457200" lvl="0" indent="-298450" algn="l" rtl="0">
              <a:spcBef>
                <a:spcPts val="0"/>
              </a:spcBef>
              <a:spcAft>
                <a:spcPts val="0"/>
              </a:spcAft>
              <a:buSzPts val="1100"/>
              <a:buChar char="-"/>
            </a:pPr>
            <a:r>
              <a:rPr lang="en"/>
              <a:t>However, this is likely due to a small sample size and it will improve in the future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36a90ed4f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36a90ed4f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After selecting the most accurate model, we determined which features were most important to this model</a:t>
            </a:r>
            <a:endParaRPr/>
          </a:p>
          <a:p>
            <a:pPr marL="457200" lvl="0" indent="-298450" algn="l" rtl="0">
              <a:spcBef>
                <a:spcPts val="0"/>
              </a:spcBef>
              <a:spcAft>
                <a:spcPts val="0"/>
              </a:spcAft>
              <a:buSzPts val="1100"/>
              <a:buChar char="-"/>
            </a:pPr>
            <a:r>
              <a:rPr lang="en"/>
              <a:t>Unsurprisingly, the year the contract was made was the most important factor</a:t>
            </a:r>
            <a:endParaRPr/>
          </a:p>
          <a:p>
            <a:pPr marL="457200" lvl="0" indent="-298450" algn="l" rtl="0">
              <a:spcBef>
                <a:spcPts val="0"/>
              </a:spcBef>
              <a:spcAft>
                <a:spcPts val="0"/>
              </a:spcAft>
              <a:buSzPts val="1100"/>
              <a:buChar char="-"/>
            </a:pPr>
            <a:r>
              <a:rPr lang="en"/>
              <a:t>Rounding out the top three most important factors were the length of the contract and the inclusion of wifi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35f97b1773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35f97b1773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 addition to predicting rental prices, we also </a:t>
            </a:r>
            <a:r>
              <a:rPr lang="en-US" altLang="zh-CN" dirty="0"/>
              <a:t>tri</a:t>
            </a:r>
            <a:r>
              <a:rPr lang="en" dirty="0"/>
              <a:t>ed to understand rental outcomes</a:t>
            </a:r>
            <a:endParaRPr dirty="0"/>
          </a:p>
          <a:p>
            <a:pPr marL="457200" lvl="0" indent="-298450" algn="l" rtl="0">
              <a:spcBef>
                <a:spcPts val="0"/>
              </a:spcBef>
              <a:spcAft>
                <a:spcPts val="0"/>
              </a:spcAft>
              <a:buSzPts val="1100"/>
              <a:buChar char="-"/>
            </a:pPr>
            <a:r>
              <a:rPr lang="en" dirty="0"/>
              <a:t>Using the properties dataset, which includes homes that were rented before and those that were not, we performed predictive modeling to see if we could predict which homes would be successfully rented based on their features</a:t>
            </a:r>
            <a:endParaRPr dirty="0"/>
          </a:p>
          <a:p>
            <a:pPr marL="0" lvl="0" indent="0" algn="l" rtl="0">
              <a:spcBef>
                <a:spcPts val="0"/>
              </a:spcBef>
              <a:spcAft>
                <a:spcPts val="0"/>
              </a:spcAft>
              <a:buNone/>
            </a:pPr>
            <a:r>
              <a:rPr lang="en" dirty="0"/>
              <a:t>the target variables is…</a:t>
            </a:r>
            <a:endParaRPr dirty="0"/>
          </a:p>
          <a:p>
            <a:pPr marL="0" lvl="0" indent="0" algn="l" rtl="0">
              <a:spcBef>
                <a:spcPts val="0"/>
              </a:spcBef>
              <a:spcAft>
                <a:spcPts val="0"/>
              </a:spcAft>
              <a:buNone/>
            </a:pPr>
            <a:r>
              <a:rPr lang="en" dirty="0"/>
              <a:t>We applied a 5-fold random forest classifier…</a:t>
            </a:r>
            <a:endParaRPr dirty="0"/>
          </a:p>
          <a:p>
            <a:pPr marL="0" lvl="0" indent="0" algn="l" rtl="0">
              <a:spcBef>
                <a:spcPts val="0"/>
              </a:spcBef>
              <a:spcAft>
                <a:spcPts val="0"/>
              </a:spcAft>
              <a:buNone/>
            </a:pPr>
            <a:r>
              <a:rPr lang="en" dirty="0"/>
              <a:t>Although the average accuracy and precision are high, the low F1 score indicates poor overall classification performance. This is largely due to the imbalance in the dataset, which contains over 4,000 properties, but only around 360 of them have been previously rented. As we can see in the confusion matrix, the model makes a lot of false negatives for class 1, meaning that many properties with a rental record in the contracts dataset were incorrectly classified as not rented.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35f97b1773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35f97b1773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Poppins"/>
                <a:ea typeface="Poppins"/>
                <a:cs typeface="Poppins"/>
                <a:sym typeface="Poppins"/>
              </a:rPr>
              <a:t>Moving beyond the predictive modelling, we tried to implement natural language processing model to extract some information from the unstructured proterty titles and descriptions to add more information for our predictive analysis and make the best use of the provided dataset. The tool we choose is ollama, which is…</a:t>
            </a:r>
            <a:endParaRPr sz="1600" dirty="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en" sz="1600" dirty="0">
                <a:solidFill>
                  <a:schemeClr val="dk1"/>
                </a:solidFill>
                <a:latin typeface="Poppins"/>
                <a:ea typeface="Poppins"/>
                <a:cs typeface="Poppins"/>
                <a:sym typeface="Poppins"/>
              </a:rPr>
              <a:t>provides a flexible and private environment for natural language processing tasks such as summarization, text classification, etc.</a:t>
            </a:r>
            <a:endParaRPr sz="1600" dirty="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en" sz="1600" dirty="0">
                <a:solidFill>
                  <a:schemeClr val="dk1"/>
                </a:solidFill>
                <a:latin typeface="Poppins"/>
                <a:ea typeface="Poppins"/>
                <a:cs typeface="Poppins"/>
                <a:sym typeface="Poppins"/>
              </a:rPr>
              <a:t>Mistral: </a:t>
            </a:r>
            <a:r>
              <a:rPr lang="en" sz="1200" dirty="0">
                <a:solidFill>
                  <a:schemeClr val="dk1"/>
                </a:solidFill>
                <a:latin typeface="Times New Roman"/>
                <a:ea typeface="Times New Roman"/>
                <a:cs typeface="Times New Roman"/>
                <a:sym typeface="Times New Roman"/>
              </a:rPr>
              <a:t>efficient and open-source LLM</a:t>
            </a:r>
          </a:p>
          <a:p>
            <a:pPr marL="914400" lvl="1" indent="-330200" algn="l" rtl="0">
              <a:spcBef>
                <a:spcPts val="0"/>
              </a:spcBef>
              <a:spcAft>
                <a:spcPts val="0"/>
              </a:spcAft>
              <a:buClr>
                <a:schemeClr val="dk1"/>
              </a:buClr>
              <a:buSzPts val="1600"/>
              <a:buFont typeface="Poppins"/>
              <a:buChar char="-"/>
            </a:pPr>
            <a:r>
              <a:rPr lang="en" sz="1600" dirty="0">
                <a:solidFill>
                  <a:schemeClr val="dk1"/>
                </a:solidFill>
                <a:latin typeface="Times New Roman"/>
                <a:ea typeface="Poppins"/>
                <a:cs typeface="Times New Roman"/>
                <a:sym typeface="Times New Roman"/>
              </a:rPr>
              <a:t>…lower requirements on the computer’s capability</a:t>
            </a:r>
            <a:endParaRPr sz="1600" dirty="0">
              <a:solidFill>
                <a:schemeClr val="dk1"/>
              </a:solidFill>
              <a:latin typeface="Poppins"/>
              <a:ea typeface="Poppins"/>
              <a:cs typeface="Poppins"/>
              <a:sym typeface="Poppi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ec6ace86d_0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ec6ace86d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3678b7f8c2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3678b7f8c2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Here are the columns we tried to extract from the text data</a:t>
            </a:r>
            <a:endParaRPr sz="160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Some of the variables are data features that Happipad would like to collect in the future, such as number of people, bedrooms, pets, and bathroom type.</a:t>
            </a:r>
            <a:endParaRPr sz="160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We also added two more variables, the nearby amenities and unique features of the property</a:t>
            </a:r>
            <a:endParaRPr sz="1600">
              <a:solidFill>
                <a:schemeClr val="dk1"/>
              </a:solidFill>
              <a:latin typeface="Poppins"/>
              <a:ea typeface="Poppins"/>
              <a:cs typeface="Poppins"/>
              <a:sym typeface="Poppins"/>
            </a:endParaRPr>
          </a:p>
          <a:p>
            <a:pPr marL="914400" lvl="1" indent="-330200" algn="l" rtl="0">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They are also important for rental listing and can make the dataset more comprehensive</a:t>
            </a:r>
            <a:endParaRPr sz="1600">
              <a:solidFill>
                <a:schemeClr val="dk1"/>
              </a:solidFill>
              <a:latin typeface="Poppins"/>
              <a:ea typeface="Poppins"/>
              <a:cs typeface="Poppins"/>
              <a:sym typeface="Poppi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3678b7f8c2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3678b7f8c2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Poppins"/>
                <a:ea typeface="Poppins"/>
                <a:cs typeface="Poppins"/>
                <a:sym typeface="Poppins"/>
              </a:rPr>
              <a:t>For mistral model, the key factor for tuning is the input prompt</a:t>
            </a:r>
            <a:endParaRPr sz="1600" dirty="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en" sz="1600" dirty="0">
                <a:solidFill>
                  <a:schemeClr val="dk1"/>
                </a:solidFill>
                <a:latin typeface="Poppins"/>
                <a:ea typeface="Poppins"/>
                <a:cs typeface="Poppins"/>
                <a:sym typeface="Poppins"/>
              </a:rPr>
              <a:t>It does Not specify the expected output format and value options for each variable</a:t>
            </a:r>
            <a:endParaRPr sz="1600" dirty="0">
              <a:solidFill>
                <a:schemeClr val="dk1"/>
              </a:solidFill>
              <a:latin typeface="Poppins"/>
              <a:ea typeface="Poppins"/>
              <a:cs typeface="Poppins"/>
              <a:sym typeface="Poppi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3678b7f8c2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3678b7f8c2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Data is not clearly unstructured and is not helpful for our predictive modelling </a:t>
            </a:r>
            <a:endParaRPr sz="160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For example, the capitalization of “unknown” is inconsistent, and there are still some non-standardized text strings in the output</a:t>
            </a:r>
            <a:endParaRPr sz="1600">
              <a:solidFill>
                <a:schemeClr val="dk1"/>
              </a:solidFill>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678b7f8c2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3678b7f8c2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Poppins"/>
              <a:buChar char="-"/>
            </a:pPr>
            <a:endParaRPr sz="1600">
              <a:solidFill>
                <a:schemeClr val="dk1"/>
              </a:solidFill>
              <a:latin typeface="Poppins"/>
              <a:ea typeface="Poppins"/>
              <a:cs typeface="Poppins"/>
              <a:sym typeface="Poppi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3678b7f8c2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3678b7f8c2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Poppins"/>
                <a:ea typeface="Poppins"/>
                <a:cs typeface="Poppins"/>
                <a:sym typeface="Poppins"/>
              </a:rPr>
              <a:t>Data is more structured and standardized</a:t>
            </a:r>
            <a:endParaRPr sz="1600" dirty="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en" sz="1600" dirty="0">
                <a:solidFill>
                  <a:schemeClr val="dk1"/>
                </a:solidFill>
                <a:latin typeface="Poppins"/>
                <a:ea typeface="Poppins"/>
                <a:cs typeface="Poppins"/>
                <a:sym typeface="Poppins"/>
              </a:rPr>
              <a:t>No capital letters in unknown</a:t>
            </a:r>
            <a:endParaRPr sz="1600" dirty="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en" sz="1600" dirty="0">
                <a:solidFill>
                  <a:schemeClr val="dk1"/>
                </a:solidFill>
                <a:latin typeface="Poppins"/>
                <a:ea typeface="Poppins"/>
                <a:cs typeface="Poppins"/>
                <a:sym typeface="Poppins"/>
              </a:rPr>
              <a:t>We can also see the Standardized and meaningful value in shared_spaces and the nearby_amenities columns (as highlighted cells</a:t>
            </a:r>
            <a:endParaRPr sz="1600" dirty="0">
              <a:solidFill>
                <a:schemeClr val="dk1"/>
              </a:solidFill>
              <a:latin typeface="Poppins"/>
              <a:ea typeface="Poppins"/>
              <a:cs typeface="Poppins"/>
              <a:sym typeface="Poppi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35f870e958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35f870e958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To detect the trends of key indicators, we delivered two dashboards to our clients, which are property overview and renter overview.  </a:t>
            </a:r>
            <a:endParaRPr/>
          </a:p>
          <a:p>
            <a:pPr marL="0" lvl="0" indent="0" algn="l" rtl="0">
              <a:lnSpc>
                <a:spcPct val="115000"/>
              </a:lnSpc>
              <a:spcBef>
                <a:spcPts val="1200"/>
              </a:spcBef>
              <a:spcAft>
                <a:spcPts val="0"/>
              </a:spcAft>
              <a:buClr>
                <a:schemeClr val="dk1"/>
              </a:buClr>
              <a:buSzPts val="1100"/>
              <a:buFont typeface="Arial"/>
              <a:buNone/>
            </a:pPr>
            <a:r>
              <a:rPr lang="en"/>
              <a:t>This is the Property Overview, which covers three main areas — rental status, geographical distribution, and property characteristics.</a:t>
            </a:r>
            <a:endParaRPr/>
          </a:p>
          <a:p>
            <a:pPr marL="0" lvl="0" indent="0" algn="l" rtl="0">
              <a:lnSpc>
                <a:spcPct val="115000"/>
              </a:lnSpc>
              <a:spcBef>
                <a:spcPts val="1200"/>
              </a:spcBef>
              <a:spcAft>
                <a:spcPts val="1200"/>
              </a:spcAft>
              <a:buClr>
                <a:schemeClr val="dk1"/>
              </a:buClr>
              <a:buSzPts val="1100"/>
              <a:buFont typeface="Arial"/>
              <a:buNone/>
            </a:pPr>
            <a:r>
              <a:rPr lang="en"/>
              <a:t>This is a full screenshot of property overview page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3678b7f8c2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3678b7f8c2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I will go through it from top to bottom</a:t>
            </a:r>
            <a:endParaRPr/>
          </a:p>
          <a:p>
            <a:pPr marL="0" lvl="0" indent="0" algn="l" rtl="0">
              <a:lnSpc>
                <a:spcPct val="115000"/>
              </a:lnSpc>
              <a:spcBef>
                <a:spcPts val="1200"/>
              </a:spcBef>
              <a:spcAft>
                <a:spcPts val="0"/>
              </a:spcAft>
              <a:buNone/>
            </a:pPr>
            <a:r>
              <a:rPr lang="en"/>
              <a:t>At the top,  those values shows the rental situation such as the number of active properties, the number of signed contracts and the average monthly rental price. Those can alert whether there is an anomaly such as a sharp drop in price. We can find the causes and solve it.</a:t>
            </a:r>
            <a:endParaRPr/>
          </a:p>
          <a:p>
            <a:pPr marL="0" lvl="0" indent="0" algn="l" rtl="0">
              <a:lnSpc>
                <a:spcPct val="115000"/>
              </a:lnSpc>
              <a:spcBef>
                <a:spcPts val="1200"/>
              </a:spcBef>
              <a:spcAft>
                <a:spcPts val="0"/>
              </a:spcAft>
              <a:buNone/>
            </a:pPr>
            <a:r>
              <a:rPr lang="en"/>
              <a:t>In the middle, we can analyze the location distribution with a bar chart showing the distribution by province and a pie chart showing the distribution by city. Both of them can be controlled through a year filter.</a:t>
            </a:r>
            <a:endParaRPr/>
          </a:p>
          <a:p>
            <a:pPr marL="0" lvl="0" indent="0" algn="l" rtl="0">
              <a:lnSpc>
                <a:spcPct val="115000"/>
              </a:lnSpc>
              <a:spcBef>
                <a:spcPts val="1200"/>
              </a:spcBef>
              <a:spcAft>
                <a:spcPts val="1200"/>
              </a:spcAft>
              <a:buNone/>
            </a:pPr>
            <a:r>
              <a:rPr lang="en"/>
              <a:t>Also, if we click on a bar in property distribution by province, the pie chart on the right will show the distribution by cities among that province.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36a90ed4fb1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36a90ed4fb1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At the bottom, other important features are shown here. We can see the price trend over years, the most common property amenities and the property type distribution. </a:t>
            </a:r>
            <a:endParaRPr/>
          </a:p>
          <a:p>
            <a:pPr marL="0" lvl="0" indent="0" algn="l" rtl="0">
              <a:lnSpc>
                <a:spcPct val="115000"/>
              </a:lnSpc>
              <a:spcBef>
                <a:spcPts val="1200"/>
              </a:spcBef>
              <a:spcAft>
                <a:spcPts val="1200"/>
              </a:spcAft>
              <a:buNone/>
            </a:pPr>
            <a:r>
              <a:rPr lang="en"/>
              <a:t>Three filters allow our clients to select multiple provinces, cities and years. So, we can compare the price trend and property type distribution from different provinces or cities.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36a58eb19f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36a58eb19f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1200"/>
              </a:spcBef>
              <a:spcAft>
                <a:spcPts val="0"/>
              </a:spcAft>
              <a:buSzPts val="1100"/>
              <a:buChar char="-"/>
            </a:pPr>
            <a:r>
              <a:rPr lang="en"/>
              <a:t>We initially made our dashboards in Dash, as Happipad prefers to use Python, but we also recreated our dashboards in Tableau to provide another option that is more user-friendly and has more stylistic options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35f861b502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35f861b502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r>
              <a:rPr lang="en">
                <a:solidFill>
                  <a:schemeClr val="dk1"/>
                </a:solidFill>
              </a:rPr>
              <a:t>Here comes the second page of our interactive dashboard, designed to visualize renter trends and market dynamics across Canada. At the top, we can see some key statistics: The number of unique renters, the most popular city, also the average budget of all renters per month. The central map shows renter distribution across Canadian cities, highlighting by demand hotspots of popular cities. On the left, we can see the top 5 most popular cities for renters. Move to the left bottom corner, we can see the gender preferences of renters for their expected roommates. On the right, the budget distribution shows most renters plan to spend below $2,000 per month, and the lease term trends indicate 1-month and 1 years leases are the most common choices over time. Filters at the bottom allow users to explore the data by province, year, and lease term, offering interactive insights.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3678b7f8c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3678b7f8c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Diverse mix of background</a:t>
            </a:r>
            <a:endParaRPr/>
          </a:p>
          <a:p>
            <a:pPr marL="457200" lvl="0" indent="-298450" algn="l" rtl="0">
              <a:spcBef>
                <a:spcPts val="0"/>
              </a:spcBef>
              <a:spcAft>
                <a:spcPts val="0"/>
              </a:spcAft>
              <a:buSzPts val="1100"/>
              <a:buChar char="-"/>
            </a:pPr>
            <a:r>
              <a:rPr lang="en"/>
              <a:t>approach the project from multiple perspectives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36a58eb19f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36a58eb19f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1200"/>
              </a:spcBef>
              <a:spcAft>
                <a:spcPts val="0"/>
              </a:spcAft>
              <a:buSzPts val="1100"/>
              <a:buChar char="-"/>
            </a:pPr>
            <a:r>
              <a:rPr lang="en">
                <a:solidFill>
                  <a:schemeClr val="dk1"/>
                </a:solidFill>
              </a:rPr>
              <a:t>Here is a screenshot of our renters dashboard that we recreated in Tableau, as we did for the properties overview.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35fb8c7cc4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35fb8c7cc4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1200"/>
              </a:spcBef>
              <a:spcAft>
                <a:spcPts val="0"/>
              </a:spcAft>
              <a:buSzPts val="1100"/>
              <a:buChar char="-"/>
            </a:pPr>
            <a:r>
              <a:rPr lang="en" dirty="0"/>
              <a:t>In conclusion, we have provided Happipad with two dashboards that will help them to monitor their business needs and their clientele</a:t>
            </a:r>
            <a:endParaRPr dirty="0"/>
          </a:p>
          <a:p>
            <a:pPr marL="457200" lvl="0" indent="-298450" algn="just" rtl="0">
              <a:lnSpc>
                <a:spcPct val="115000"/>
              </a:lnSpc>
              <a:spcBef>
                <a:spcPts val="0"/>
              </a:spcBef>
              <a:spcAft>
                <a:spcPts val="0"/>
              </a:spcAft>
              <a:buSzPts val="1100"/>
              <a:buChar char="-"/>
            </a:pPr>
            <a:r>
              <a:rPr lang="en" dirty="0"/>
              <a:t>We have also provided them with a modeling framework that they can incorporate into their data pipeline to make use of their data</a:t>
            </a:r>
            <a:endParaRPr dirty="0"/>
          </a:p>
          <a:p>
            <a:pPr marL="457200" lvl="0" indent="-298450" algn="just" rtl="0">
              <a:lnSpc>
                <a:spcPct val="115000"/>
              </a:lnSpc>
              <a:spcBef>
                <a:spcPts val="0"/>
              </a:spcBef>
              <a:spcAft>
                <a:spcPts val="0"/>
              </a:spcAft>
              <a:buSzPts val="1100"/>
              <a:buChar char="-"/>
            </a:pPr>
            <a:r>
              <a:rPr lang="en" dirty="0"/>
              <a:t>In the future, we could continue to monitor the model performance as the dataset grows to ensure they improve, or build a streamlined method for Happipad to continuously update the dashboards we built </a:t>
            </a:r>
            <a:endParaRPr dirty="0"/>
          </a:p>
          <a:p>
            <a:pPr marL="457200" lvl="0" indent="-298450" algn="just" rtl="0">
              <a:lnSpc>
                <a:spcPct val="115000"/>
              </a:lnSpc>
              <a:spcBef>
                <a:spcPts val="0"/>
              </a:spcBef>
              <a:spcAft>
                <a:spcPts val="0"/>
              </a:spcAft>
              <a:buSzPts val="1100"/>
              <a:buChar char="-"/>
            </a:pPr>
            <a:r>
              <a:rPr lang="en" dirty="0"/>
              <a:t>We implemented Ollama with mistral for information extraction from the property title and description, which can be used as a guide for them to implement LLMs to get the information from the text to fulfill the newly introduced variables in their data</a:t>
            </a:r>
            <a:endParaRPr dirty="0"/>
          </a:p>
          <a:p>
            <a:pPr marL="457200" lvl="0" indent="-298450" algn="just" rtl="0">
              <a:lnSpc>
                <a:spcPct val="115000"/>
              </a:lnSpc>
              <a:spcBef>
                <a:spcPts val="0"/>
              </a:spcBef>
              <a:spcAft>
                <a:spcPts val="0"/>
              </a:spcAft>
              <a:buSzPts val="1100"/>
              <a:buChar char="-"/>
            </a:pPr>
            <a:r>
              <a:rPr lang="en" dirty="0"/>
              <a:t>Monitor model performance as dataset grows</a:t>
            </a:r>
            <a:endParaRPr dirty="0"/>
          </a:p>
          <a:p>
            <a:pPr marL="457200" lvl="0" indent="-298450" algn="just" rtl="0">
              <a:lnSpc>
                <a:spcPct val="115000"/>
              </a:lnSpc>
              <a:spcBef>
                <a:spcPts val="0"/>
              </a:spcBef>
              <a:spcAft>
                <a:spcPts val="0"/>
              </a:spcAft>
              <a:buSzPts val="1100"/>
              <a:buChar char="-"/>
            </a:pPr>
            <a:r>
              <a:rPr lang="en" dirty="0"/>
              <a:t>Build a streamlined process to continuously update the dashboard</a:t>
            </a:r>
            <a:endParaRPr dirty="0"/>
          </a:p>
          <a:p>
            <a:pPr marL="457200" lvl="0" indent="-298450" algn="just" rtl="0">
              <a:lnSpc>
                <a:spcPct val="115000"/>
              </a:lnSpc>
              <a:spcBef>
                <a:spcPts val="0"/>
              </a:spcBef>
              <a:spcAft>
                <a:spcPts val="0"/>
              </a:spcAft>
              <a:buSzPts val="1100"/>
              <a:buChar char="-"/>
            </a:pPr>
            <a:r>
              <a:rPr lang="en" dirty="0"/>
              <a:t>Thank you to Happipad for providing us with the opportunity to complete this project</a:t>
            </a:r>
            <a:endParaRPr dirty="0"/>
          </a:p>
          <a:p>
            <a:pPr marL="457200" lvl="0" indent="-298450" algn="just" rtl="0">
              <a:lnSpc>
                <a:spcPct val="115000"/>
              </a:lnSpc>
              <a:spcBef>
                <a:spcPts val="0"/>
              </a:spcBef>
              <a:spcAft>
                <a:spcPts val="0"/>
              </a:spcAft>
              <a:buSzPts val="1100"/>
              <a:buChar char="-"/>
            </a:pPr>
            <a:r>
              <a:rPr lang="en" dirty="0"/>
              <a:t>Thank you also to Scott for his assistance throughout the project, helping us overcome unexpected hurdles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a:extLst>
            <a:ext uri="{FF2B5EF4-FFF2-40B4-BE49-F238E27FC236}">
              <a16:creationId xmlns:a16="http://schemas.microsoft.com/office/drawing/2014/main" id="{14B802E1-3F96-BBD7-9F50-768216B9A495}"/>
            </a:ext>
          </a:extLst>
        </p:cNvPr>
        <p:cNvGrpSpPr/>
        <p:nvPr/>
      </p:nvGrpSpPr>
      <p:grpSpPr>
        <a:xfrm>
          <a:off x="0" y="0"/>
          <a:ext cx="0" cy="0"/>
          <a:chOff x="0" y="0"/>
          <a:chExt cx="0" cy="0"/>
        </a:xfrm>
      </p:grpSpPr>
      <p:sp>
        <p:nvSpPr>
          <p:cNvPr id="999" name="Google Shape;999;g35ec6ace86d_0_438:notes">
            <a:extLst>
              <a:ext uri="{FF2B5EF4-FFF2-40B4-BE49-F238E27FC236}">
                <a16:creationId xmlns:a16="http://schemas.microsoft.com/office/drawing/2014/main" id="{DC892B4E-DEFB-DB55-2238-4FB22A80F9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35ec6ace86d_0_438:notes">
            <a:extLst>
              <a:ext uri="{FF2B5EF4-FFF2-40B4-BE49-F238E27FC236}">
                <a16:creationId xmlns:a16="http://schemas.microsoft.com/office/drawing/2014/main" id="{D858A586-A08C-534B-87E0-E408AACB00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SzPts val="1100"/>
              <a:buChar char="-"/>
            </a:pPr>
            <a:r>
              <a:rPr lang="en-CA" dirty="0"/>
              <a:t>Thank you to </a:t>
            </a:r>
            <a:r>
              <a:rPr lang="en-CA" dirty="0" err="1"/>
              <a:t>Happipad</a:t>
            </a:r>
            <a:r>
              <a:rPr lang="en-CA" dirty="0"/>
              <a:t> for providing us with the opportunity to complete this project</a:t>
            </a:r>
          </a:p>
          <a:p>
            <a:pPr marL="457200" lvl="0" indent="-298450" algn="just" rtl="0">
              <a:lnSpc>
                <a:spcPct val="115000"/>
              </a:lnSpc>
              <a:spcBef>
                <a:spcPts val="0"/>
              </a:spcBef>
              <a:spcAft>
                <a:spcPts val="0"/>
              </a:spcAft>
              <a:buSzPts val="1100"/>
              <a:buChar char="-"/>
            </a:pPr>
            <a:r>
              <a:rPr lang="en-CA" dirty="0"/>
              <a:t>Thank you also to Scott for his assistance throughout the project, helping us overcome unexpected hurdles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48095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35ec6ace86d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35ec6ace86d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5ec6ace86d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5ec6ace86d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are all aware, housing in Canada has become increasingly unaffordable and difficult to maintain for many people. Various strategies have been implemented to tackle this problem, both from legislation and private companies. </a:t>
            </a:r>
            <a:endParaRPr/>
          </a:p>
          <a:p>
            <a:pPr marL="0" lvl="0" indent="0" algn="l" rtl="0">
              <a:spcBef>
                <a:spcPts val="0"/>
              </a:spcBef>
              <a:spcAft>
                <a:spcPts val="0"/>
              </a:spcAft>
              <a:buNone/>
            </a:pPr>
            <a:r>
              <a:rPr lang="en"/>
              <a:t>This is where Happipad looks to provide a solution. Happipad is a rental listing website that emphasizes renter and landlord compatibility. </a:t>
            </a:r>
            <a:r>
              <a:rPr lang="en">
                <a:solidFill>
                  <a:schemeClr val="dk1"/>
                </a:solidFill>
              </a:rPr>
              <a:t>They aim to unlock underutilized housing by encouraging landlords to rent out unused bedrooms in their home, which is more appealing when landlords know more of the personality of their prospective renters. </a:t>
            </a:r>
            <a:r>
              <a:rPr lang="en"/>
              <a:t> To achieve this, they require all clients to have comprehensive profiles regarding their interests and preferences (such as how often they like to cook, how often they like to have guests over, etc.). Happipad states there are over 12 million empty bedrooms across Canada, which could be a significant source of housing in a time when our country has a high demand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5e35c8b39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5e35c8b39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Happipad was not currently utilizing all of their data and applying machine learning methods and thorough data analysis, so they tasked us with creating a project that would help them to accomplish this</a:t>
            </a:r>
            <a:endParaRPr/>
          </a:p>
          <a:p>
            <a:pPr marL="457200" lvl="0" indent="-298450" algn="l" rtl="0">
              <a:spcBef>
                <a:spcPts val="0"/>
              </a:spcBef>
              <a:spcAft>
                <a:spcPts val="0"/>
              </a:spcAft>
              <a:buSzPts val="1100"/>
              <a:buChar char="-"/>
            </a:pPr>
            <a:r>
              <a:rPr lang="en"/>
              <a:t>We determined that a series of dashboards could help them understand their clientele and the impact of their business </a:t>
            </a:r>
            <a:endParaRPr/>
          </a:p>
          <a:p>
            <a:pPr marL="457200" lvl="0" indent="-298450" algn="l" rtl="0">
              <a:spcBef>
                <a:spcPts val="0"/>
              </a:spcBef>
              <a:spcAft>
                <a:spcPts val="0"/>
              </a:spcAft>
              <a:buSzPts val="1100"/>
              <a:buChar char="-"/>
            </a:pPr>
            <a:r>
              <a:rPr lang="en"/>
              <a:t>Happipad also asked for a model to predict which homes listed on their site would be rented </a:t>
            </a:r>
            <a:endParaRPr/>
          </a:p>
          <a:p>
            <a:pPr marL="457200" lvl="0" indent="-298450" algn="l" rtl="0">
              <a:spcBef>
                <a:spcPts val="0"/>
              </a:spcBef>
              <a:spcAft>
                <a:spcPts val="0"/>
              </a:spcAft>
              <a:buSzPts val="1100"/>
              <a:buChar char="-"/>
            </a:pPr>
            <a:r>
              <a:rPr lang="en"/>
              <a:t>To enhance this, we wanted to create a model that could predict the appropriate price for a home based on its features</a:t>
            </a:r>
            <a:endParaRPr/>
          </a:p>
          <a:p>
            <a:pPr marL="457200" lvl="0" indent="-298450" algn="l" rtl="0">
              <a:spcBef>
                <a:spcPts val="0"/>
              </a:spcBef>
              <a:spcAft>
                <a:spcPts val="0"/>
              </a:spcAft>
              <a:buSzPts val="1100"/>
              <a:buChar char="-"/>
            </a:pPr>
            <a:r>
              <a:rPr lang="en"/>
              <a:t>Users could be notified if their listing falls outside a certain window that contains the predicted price of the home</a:t>
            </a:r>
            <a:endParaRPr/>
          </a:p>
          <a:p>
            <a:pPr marL="457200" lvl="0" indent="-298450" algn="l" rtl="0">
              <a:spcBef>
                <a:spcPts val="0"/>
              </a:spcBef>
              <a:spcAft>
                <a:spcPts val="0"/>
              </a:spcAft>
              <a:buSzPts val="1100"/>
              <a:buChar char="-"/>
            </a:pPr>
            <a:r>
              <a:rPr lang="en"/>
              <a:t>Keeping homes within an appropriate price range would ideally help hosts rent their properties more easily and keep prices affordable for renters </a:t>
            </a:r>
            <a:endParaRPr/>
          </a:p>
          <a:p>
            <a:pPr marL="457200" lvl="0" indent="-298450" algn="l" rtl="0">
              <a:spcBef>
                <a:spcPts val="0"/>
              </a:spcBef>
              <a:spcAft>
                <a:spcPts val="0"/>
              </a:spcAft>
              <a:buSzPts val="1100"/>
              <a:buChar char="-"/>
            </a:pPr>
            <a:r>
              <a:rPr lang="en"/>
              <a:t>Lastly, since there are multiple open-text fields in the dataset, we decided to see if we could use natural language processing techniques to make use of this information and improve our analyses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35ec6ace86d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35ec6ace86d_0_1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We decided to create two dashboards: the renter overview and property overview, which would give Happipad insights into both sides of their user base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then wanted to conduct data modeling to predict home prices, with the assistance of NLP analysis of the unstructured text within the data</a:t>
            </a:r>
            <a:endParaRPr>
              <a:solidFill>
                <a:schemeClr val="dk1"/>
              </a:solidFill>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Lastly, we would provide the final report along with our methodologies and code, that would allow Happipad to continue feeding new information into our </a:t>
            </a:r>
            <a:endParaRPr/>
          </a:p>
          <a:p>
            <a:pPr marL="457200" lvl="0" indent="0" algn="l" rtl="0">
              <a:spcBef>
                <a:spcPts val="0"/>
              </a:spcBef>
              <a:spcAft>
                <a:spcPts val="0"/>
              </a:spcAft>
              <a:buNone/>
            </a:pPr>
            <a:r>
              <a:rPr lang="en"/>
              <a:t>Dashboards and data analysis pipelines to leverage their data and understand business needs moving forward </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3699dc2504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3699dc2504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were provided with four datasets in the form of CSV files:</a:t>
            </a:r>
            <a:endParaRPr/>
          </a:p>
          <a:p>
            <a:pPr marL="457200" lvl="0" indent="-298450" algn="l" rtl="0">
              <a:spcBef>
                <a:spcPts val="0"/>
              </a:spcBef>
              <a:spcAft>
                <a:spcPts val="0"/>
              </a:spcAft>
              <a:buSzPts val="1100"/>
              <a:buChar char="-"/>
            </a:pPr>
            <a:r>
              <a:rPr lang="en"/>
              <a:t>The contracts dataset includes information about rental agreements created between hosts and renters (such as lease term and rent price)</a:t>
            </a:r>
            <a:endParaRPr/>
          </a:p>
          <a:p>
            <a:pPr marL="457200" lvl="0" indent="-298450" algn="l" rtl="0">
              <a:spcBef>
                <a:spcPts val="0"/>
              </a:spcBef>
              <a:spcAft>
                <a:spcPts val="0"/>
              </a:spcAft>
              <a:buSzPts val="1100"/>
              <a:buChar char="-"/>
            </a:pPr>
            <a:r>
              <a:rPr lang="en"/>
              <a:t>The properties dataset has information about home listings on Happipad, such as the asking rent price, property locations, furnishing details, and brief descriptions of the properties</a:t>
            </a:r>
            <a:endParaRPr/>
          </a:p>
          <a:p>
            <a:pPr marL="457200" lvl="0" indent="-298450" algn="l" rtl="0">
              <a:spcBef>
                <a:spcPts val="0"/>
              </a:spcBef>
              <a:spcAft>
                <a:spcPts val="0"/>
              </a:spcAft>
              <a:buSzPts val="1100"/>
              <a:buChar char="-"/>
            </a:pPr>
            <a:r>
              <a:rPr lang="en"/>
              <a:t>The renters dataset includes information about renters such as the city they are looking in, their budget, and the lease term they desire</a:t>
            </a:r>
            <a:endParaRPr/>
          </a:p>
          <a:p>
            <a:pPr marL="457200" lvl="0" indent="-298450" algn="l" rtl="0">
              <a:spcBef>
                <a:spcPts val="0"/>
              </a:spcBef>
              <a:spcAft>
                <a:spcPts val="0"/>
              </a:spcAft>
              <a:buSzPts val="1100"/>
              <a:buChar char="-"/>
            </a:pPr>
            <a:r>
              <a:rPr lang="en"/>
              <a:t>The hosts dataset includes requirements and preferences of living styles from hosts and the locations of hosts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5ec6ace86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35ec6ace86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conducting analysis, we performed several data cleaning steps to ensure accuracy and consistency across datasets.</a:t>
            </a:r>
            <a:endParaRPr/>
          </a:p>
          <a:p>
            <a:pPr marL="0" lvl="0" indent="0" algn="l" rtl="0">
              <a:spcBef>
                <a:spcPts val="0"/>
              </a:spcBef>
              <a:spcAft>
                <a:spcPts val="0"/>
              </a:spcAft>
              <a:buNone/>
            </a:pPr>
            <a:r>
              <a:rPr lang="en"/>
              <a:t>First we investigate outliers, specifically for numerical variables. We set cutoff points for rental prices from $50 per month to $3000. </a:t>
            </a:r>
            <a:endParaRPr/>
          </a:p>
          <a:p>
            <a:pPr marL="457200" lvl="0" indent="-298450" algn="l" rtl="0">
              <a:spcBef>
                <a:spcPts val="0"/>
              </a:spcBef>
              <a:spcAft>
                <a:spcPts val="0"/>
              </a:spcAft>
              <a:buSzPts val="1100"/>
              <a:buChar char="-"/>
            </a:pPr>
            <a:r>
              <a:rPr lang="en"/>
              <a:t>For other specific data points we thought may be outliers, we consulted with Happipad to make a determination</a:t>
            </a:r>
            <a:endParaRPr/>
          </a:p>
          <a:p>
            <a:pPr marL="0" lvl="0" indent="0" algn="l" rtl="0">
              <a:spcBef>
                <a:spcPts val="0"/>
              </a:spcBef>
              <a:spcAft>
                <a:spcPts val="0"/>
              </a:spcAft>
              <a:buNone/>
            </a:pPr>
            <a:r>
              <a:rPr lang="en"/>
              <a:t>Remove test properties and listing</a:t>
            </a:r>
            <a:endParaRPr/>
          </a:p>
          <a:p>
            <a:pPr marL="0" lvl="0" indent="0" algn="l" rtl="0">
              <a:spcBef>
                <a:spcPts val="0"/>
              </a:spcBef>
              <a:spcAft>
                <a:spcPts val="0"/>
              </a:spcAft>
              <a:buNone/>
            </a:pPr>
            <a:r>
              <a:rPr lang="en"/>
              <a:t>Binarize columns that contain multiple values</a:t>
            </a:r>
            <a:endParaRPr/>
          </a:p>
          <a:p>
            <a:pPr marL="457200" lvl="0" indent="-298450" algn="l" rtl="0">
              <a:spcBef>
                <a:spcPts val="0"/>
              </a:spcBef>
              <a:spcAft>
                <a:spcPts val="0"/>
              </a:spcAft>
              <a:buSzPts val="1100"/>
              <a:buChar char="-"/>
            </a:pPr>
            <a:r>
              <a:rPr lang="en"/>
              <a:t>We also had to convert columns to the proper data type for our analyses and standardize responses such as postal codes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35f861b50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35f861b50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Now move to the EDA section. We will share a few key insights from our initial exploration of the data.</a:t>
            </a:r>
            <a:endParaRPr>
              <a:solidFill>
                <a:schemeClr val="dk1"/>
              </a:solidFill>
            </a:endParaRPr>
          </a:p>
          <a:p>
            <a:pPr marL="0" lvl="0" indent="0" algn="just" rtl="0">
              <a:lnSpc>
                <a:spcPct val="115000"/>
              </a:lnSpc>
              <a:spcBef>
                <a:spcPts val="1200"/>
              </a:spcBef>
              <a:spcAft>
                <a:spcPts val="1200"/>
              </a:spcAft>
              <a:buClr>
                <a:schemeClr val="dk1"/>
              </a:buClr>
              <a:buSzPts val="1100"/>
              <a:buFont typeface="Arial"/>
              <a:buNone/>
            </a:pPr>
            <a:r>
              <a:rPr lang="en">
                <a:solidFill>
                  <a:schemeClr val="dk1"/>
                </a:solidFill>
              </a:rPr>
              <a:t> Starting with the hosts dataset, we examined hosts’ geographic distribution. Kelowna stands out with the highest number of hosts, which is around 700. Halifax comes next with just over 300 hosts, followed by Toronto, Calgary, and Dartmouth</a:t>
            </a:r>
            <a:r>
              <a:rPr lang="en">
                <a:solidFill>
                  <a:schemeClr val="dk1"/>
                </a:solidFill>
                <a:uFill>
                  <a:noFill/>
                </a:uFill>
                <a:hlinkClick r:id="rId3">
                  <a:extLst>
                    <a:ext uri="{A12FA001-AC4F-418D-AE19-62706E023703}">
                      <ahyp:hlinkClr xmlns:ahyp="http://schemas.microsoft.com/office/drawing/2018/hyperlinkcolor" val="tx"/>
                    </a:ext>
                  </a:extLst>
                </a:hlinkClick>
              </a:rPr>
              <a:t>.</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SzPts val="800"/>
              <a:buNone/>
              <a:defRPr sz="800">
                <a:solidFill>
                  <a:schemeClr val="dk1"/>
                </a:solidFill>
                <a:latin typeface="IBM Plex Sans"/>
                <a:ea typeface="IBM Plex Sans"/>
                <a:cs typeface="IBM Plex Sans"/>
                <a:sym typeface="IBM Plex Sans"/>
              </a:defRPr>
            </a:lvl1pPr>
            <a:lvl2pPr lvl="1" algn="r">
              <a:buSzPts val="800"/>
              <a:buNone/>
              <a:defRPr sz="800">
                <a:solidFill>
                  <a:schemeClr val="dk1"/>
                </a:solidFill>
                <a:latin typeface="IBM Plex Sans"/>
                <a:ea typeface="IBM Plex Sans"/>
                <a:cs typeface="IBM Plex Sans"/>
                <a:sym typeface="IBM Plex Sans"/>
              </a:defRPr>
            </a:lvl2pPr>
            <a:lvl3pPr lvl="2" algn="r">
              <a:buSzPts val="800"/>
              <a:buNone/>
              <a:defRPr sz="800">
                <a:solidFill>
                  <a:schemeClr val="dk1"/>
                </a:solidFill>
                <a:latin typeface="IBM Plex Sans"/>
                <a:ea typeface="IBM Plex Sans"/>
                <a:cs typeface="IBM Plex Sans"/>
                <a:sym typeface="IBM Plex Sans"/>
              </a:defRPr>
            </a:lvl3pPr>
            <a:lvl4pPr lvl="3" algn="r">
              <a:buSzPts val="800"/>
              <a:buNone/>
              <a:defRPr sz="800">
                <a:solidFill>
                  <a:schemeClr val="dk1"/>
                </a:solidFill>
                <a:latin typeface="IBM Plex Sans"/>
                <a:ea typeface="IBM Plex Sans"/>
                <a:cs typeface="IBM Plex Sans"/>
                <a:sym typeface="IBM Plex Sans"/>
              </a:defRPr>
            </a:lvl4pPr>
            <a:lvl5pPr lvl="4" algn="r">
              <a:buSzPts val="800"/>
              <a:buNone/>
              <a:defRPr sz="800">
                <a:solidFill>
                  <a:schemeClr val="dk1"/>
                </a:solidFill>
                <a:latin typeface="IBM Plex Sans"/>
                <a:ea typeface="IBM Plex Sans"/>
                <a:cs typeface="IBM Plex Sans"/>
                <a:sym typeface="IBM Plex Sans"/>
              </a:defRPr>
            </a:lvl5pPr>
            <a:lvl6pPr lvl="5" algn="r">
              <a:buSzPts val="800"/>
              <a:buNone/>
              <a:defRPr sz="800">
                <a:solidFill>
                  <a:schemeClr val="dk1"/>
                </a:solidFill>
                <a:latin typeface="IBM Plex Sans"/>
                <a:ea typeface="IBM Plex Sans"/>
                <a:cs typeface="IBM Plex Sans"/>
                <a:sym typeface="IBM Plex Sans"/>
              </a:defRPr>
            </a:lvl6pPr>
            <a:lvl7pPr lvl="6" algn="r">
              <a:buSzPts val="800"/>
              <a:buNone/>
              <a:defRPr sz="800">
                <a:solidFill>
                  <a:schemeClr val="dk1"/>
                </a:solidFill>
                <a:latin typeface="IBM Plex Sans"/>
                <a:ea typeface="IBM Plex Sans"/>
                <a:cs typeface="IBM Plex Sans"/>
                <a:sym typeface="IBM Plex Sans"/>
              </a:defRPr>
            </a:lvl7pPr>
            <a:lvl8pPr lvl="7" algn="r">
              <a:buSzPts val="800"/>
              <a:buNone/>
              <a:defRPr sz="800">
                <a:solidFill>
                  <a:schemeClr val="dk1"/>
                </a:solidFill>
                <a:latin typeface="IBM Plex Sans"/>
                <a:ea typeface="IBM Plex Sans"/>
                <a:cs typeface="IBM Plex Sans"/>
                <a:sym typeface="IBM Plex Sans"/>
              </a:defRPr>
            </a:lvl8pPr>
            <a:lvl9pPr lvl="8" algn="r">
              <a:buSzPts val="800"/>
              <a:buNone/>
              <a:defRPr sz="800">
                <a:solidFill>
                  <a:schemeClr val="dk1"/>
                </a:solidFill>
                <a:latin typeface="IBM Plex Sans"/>
                <a:ea typeface="IBM Plex Sans"/>
                <a:cs typeface="IBM Plex Sans"/>
                <a:sym typeface="IBM Plex Sans"/>
              </a:defRPr>
            </a:lvl9pPr>
          </a:lstStyle>
          <a:p>
            <a:pPr marL="0" lvl="0" indent="-50800" algn="r" rtl="0">
              <a:spcBef>
                <a:spcPts val="0"/>
              </a:spcBef>
              <a:spcAft>
                <a:spcPts val="0"/>
              </a:spcAft>
              <a:buClr>
                <a:schemeClr val="dk1"/>
              </a:buClr>
              <a:buSzPts val="800"/>
              <a:buFont typeface="IBM Plex Sans"/>
              <a:buNone/>
            </a:pPr>
            <a:fld id="{00000000-1234-1234-1234-123412341234}" type="slidenum">
              <a:rPr lang="en"/>
              <a:t>‹#›</a:t>
            </a:fld>
            <a:endParaRPr/>
          </a:p>
        </p:txBody>
      </p:sp>
      <p:sp>
        <p:nvSpPr>
          <p:cNvPr id="11" name="Google Shape;11;p2"/>
          <p:cNvSpPr/>
          <p:nvPr/>
        </p:nvSpPr>
        <p:spPr>
          <a:xfrm rot="-5400000">
            <a:off x="5097975" y="1801250"/>
            <a:ext cx="8097300" cy="8097300"/>
          </a:xfrm>
          <a:prstGeom prst="arc">
            <a:avLst>
              <a:gd name="adj1" fmla="val 16801206"/>
              <a:gd name="adj2" fmla="val 1321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Light"/>
                <a:ea typeface="IBM Plex Sans Light"/>
                <a:cs typeface="IBM Plex Sans Light"/>
                <a:sym typeface="IBM Plex Sans Light"/>
              </a:rPr>
              <a:t> </a:t>
            </a:r>
            <a:endParaRPr>
              <a:solidFill>
                <a:schemeClr val="accent6"/>
              </a:solidFill>
              <a:latin typeface="IBM Plex Sans Light"/>
              <a:ea typeface="IBM Plex Sans Light"/>
              <a:cs typeface="IBM Plex Sans Light"/>
              <a:sym typeface="IBM Plex Sans Light"/>
            </a:endParaRPr>
          </a:p>
        </p:txBody>
      </p:sp>
      <p:sp>
        <p:nvSpPr>
          <p:cNvPr id="12" name="Google Shape;12;p2"/>
          <p:cNvSpPr/>
          <p:nvPr/>
        </p:nvSpPr>
        <p:spPr>
          <a:xfrm rot="-5400000">
            <a:off x="6469500" y="3176690"/>
            <a:ext cx="5354400" cy="5354700"/>
          </a:xfrm>
          <a:prstGeom prst="arc">
            <a:avLst>
              <a:gd name="adj1" fmla="val 17122104"/>
              <a:gd name="adj2" fmla="val 64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Light"/>
                <a:ea typeface="IBM Plex Sans Light"/>
                <a:cs typeface="IBM Plex Sans Light"/>
                <a:sym typeface="IBM Plex Sans Light"/>
              </a:rPr>
              <a:t> </a:t>
            </a:r>
            <a:endParaRPr>
              <a:solidFill>
                <a:schemeClr val="accent6"/>
              </a:solidFill>
              <a:latin typeface="IBM Plex Sans Light"/>
              <a:ea typeface="IBM Plex Sans Light"/>
              <a:cs typeface="IBM Plex Sans Light"/>
              <a:sym typeface="IBM Plex Sans Light"/>
            </a:endParaRPr>
          </a:p>
        </p:txBody>
      </p:sp>
      <p:sp>
        <p:nvSpPr>
          <p:cNvPr id="13" name="Google Shape;13;p2"/>
          <p:cNvSpPr/>
          <p:nvPr/>
        </p:nvSpPr>
        <p:spPr>
          <a:xfrm rot="-5400000">
            <a:off x="7851600" y="4554800"/>
            <a:ext cx="2590200" cy="2590500"/>
          </a:xfrm>
          <a:prstGeom prst="arc">
            <a:avLst>
              <a:gd name="adj1" fmla="val 18179106"/>
              <a:gd name="adj2" fmla="val 1321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Light"/>
              <a:ea typeface="IBM Plex Sans Light"/>
              <a:cs typeface="IBM Plex Sans Light"/>
              <a:sym typeface="IBM Plex Sans Light"/>
            </a:endParaRPr>
          </a:p>
        </p:txBody>
      </p:sp>
      <p:cxnSp>
        <p:nvCxnSpPr>
          <p:cNvPr id="14" name="Google Shape;14;p2"/>
          <p:cNvCxnSpPr/>
          <p:nvPr/>
        </p:nvCxnSpPr>
        <p:spPr>
          <a:xfrm>
            <a:off x="-3700" y="3178475"/>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a:off x="-3700" y="4555450"/>
            <a:ext cx="9144000" cy="0"/>
          </a:xfrm>
          <a:prstGeom prst="straightConnector1">
            <a:avLst/>
          </a:prstGeom>
          <a:noFill/>
          <a:ln w="9525" cap="flat" cmpd="sng">
            <a:solidFill>
              <a:schemeClr val="accent1"/>
            </a:solidFill>
            <a:prstDash val="solid"/>
            <a:round/>
            <a:headEnd type="none" w="med" len="med"/>
            <a:tailEnd type="none" w="med" len="med"/>
          </a:ln>
        </p:spPr>
      </p:cxnSp>
      <p:sp>
        <p:nvSpPr>
          <p:cNvPr id="16" name="Google Shape;16;p2"/>
          <p:cNvSpPr/>
          <p:nvPr/>
        </p:nvSpPr>
        <p:spPr>
          <a:xfrm>
            <a:off x="-704795" y="3178455"/>
            <a:ext cx="1377000" cy="1377000"/>
          </a:xfrm>
          <a:prstGeom prst="arc">
            <a:avLst>
              <a:gd name="adj1" fmla="val 16292481"/>
              <a:gd name="adj2" fmla="val 531496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Light"/>
              <a:ea typeface="IBM Plex Sans Light"/>
              <a:cs typeface="IBM Plex Sans Light"/>
              <a:sym typeface="IBM Plex Sans Light"/>
            </a:endParaRPr>
          </a:p>
        </p:txBody>
      </p:sp>
      <p:sp>
        <p:nvSpPr>
          <p:cNvPr id="17" name="Google Shape;17;p2"/>
          <p:cNvSpPr/>
          <p:nvPr/>
        </p:nvSpPr>
        <p:spPr>
          <a:xfrm rot="10800000">
            <a:off x="8451707" y="1801501"/>
            <a:ext cx="1377000" cy="1377000"/>
          </a:xfrm>
          <a:prstGeom prst="arc">
            <a:avLst>
              <a:gd name="adj1" fmla="val 16200000"/>
              <a:gd name="adj2" fmla="val 5431293"/>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Light"/>
              <a:ea typeface="IBM Plex Sans Light"/>
              <a:cs typeface="IBM Plex Sans Light"/>
              <a:sym typeface="IBM Plex Sans Light"/>
            </a:endParaRPr>
          </a:p>
        </p:txBody>
      </p:sp>
      <p:sp>
        <p:nvSpPr>
          <p:cNvPr id="18" name="Google Shape;18;p2"/>
          <p:cNvSpPr/>
          <p:nvPr/>
        </p:nvSpPr>
        <p:spPr>
          <a:xfrm rot="-5400000">
            <a:off x="5151857" y="4555451"/>
            <a:ext cx="1377000" cy="1377000"/>
          </a:xfrm>
          <a:prstGeom prst="arc">
            <a:avLst>
              <a:gd name="adj1" fmla="val 16691316"/>
              <a:gd name="adj2" fmla="val 490263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Light"/>
              <a:ea typeface="IBM Plex Sans Light"/>
              <a:cs typeface="IBM Plex Sans Light"/>
              <a:sym typeface="IBM Plex Sans Light"/>
            </a:endParaRPr>
          </a:p>
        </p:txBody>
      </p:sp>
      <p:sp>
        <p:nvSpPr>
          <p:cNvPr id="19" name="Google Shape;19;p2"/>
          <p:cNvSpPr txBox="1">
            <a:spLocks noGrp="1"/>
          </p:cNvSpPr>
          <p:nvPr>
            <p:ph type="title"/>
          </p:nvPr>
        </p:nvSpPr>
        <p:spPr>
          <a:xfrm>
            <a:off x="436725" y="713744"/>
            <a:ext cx="4182300" cy="1726500"/>
          </a:xfrm>
          <a:prstGeom prst="rect">
            <a:avLst/>
          </a:prstGeom>
        </p:spPr>
        <p:txBody>
          <a:bodyPr spcFirstLastPara="1" wrap="square" lIns="0" tIns="91425" rIns="91425" bIns="91425" anchor="t" anchorCtr="0">
            <a:noAutofit/>
          </a:bodyPr>
          <a:lstStyle>
            <a:lvl1pPr lvl="0">
              <a:spcBef>
                <a:spcPts val="0"/>
              </a:spcBef>
              <a:spcAft>
                <a:spcPts val="0"/>
              </a:spcAft>
              <a:buNone/>
              <a:defRPr sz="4600"/>
            </a:lvl1pPr>
            <a:lvl2pPr lvl="1" algn="ctr">
              <a:lnSpc>
                <a:spcPct val="115000"/>
              </a:lnSpc>
              <a:spcBef>
                <a:spcPts val="0"/>
              </a:spcBef>
              <a:spcAft>
                <a:spcPts val="0"/>
              </a:spcAft>
              <a:buNone/>
              <a:defRPr sz="4600"/>
            </a:lvl2pPr>
            <a:lvl3pPr lvl="2" algn="ctr">
              <a:lnSpc>
                <a:spcPct val="115000"/>
              </a:lnSpc>
              <a:spcBef>
                <a:spcPts val="0"/>
              </a:spcBef>
              <a:spcAft>
                <a:spcPts val="0"/>
              </a:spcAft>
              <a:buNone/>
              <a:defRPr sz="4600"/>
            </a:lvl3pPr>
            <a:lvl4pPr lvl="3" algn="ctr">
              <a:lnSpc>
                <a:spcPct val="115000"/>
              </a:lnSpc>
              <a:spcBef>
                <a:spcPts val="0"/>
              </a:spcBef>
              <a:spcAft>
                <a:spcPts val="0"/>
              </a:spcAft>
              <a:buNone/>
              <a:defRPr sz="4600"/>
            </a:lvl4pPr>
            <a:lvl5pPr lvl="4" algn="ctr">
              <a:lnSpc>
                <a:spcPct val="115000"/>
              </a:lnSpc>
              <a:spcBef>
                <a:spcPts val="0"/>
              </a:spcBef>
              <a:spcAft>
                <a:spcPts val="0"/>
              </a:spcAft>
              <a:buNone/>
              <a:defRPr sz="4600"/>
            </a:lvl5pPr>
            <a:lvl6pPr lvl="5" algn="ctr">
              <a:lnSpc>
                <a:spcPct val="115000"/>
              </a:lnSpc>
              <a:spcBef>
                <a:spcPts val="0"/>
              </a:spcBef>
              <a:spcAft>
                <a:spcPts val="0"/>
              </a:spcAft>
              <a:buNone/>
              <a:defRPr sz="4600"/>
            </a:lvl6pPr>
            <a:lvl7pPr lvl="6" algn="ctr">
              <a:lnSpc>
                <a:spcPct val="115000"/>
              </a:lnSpc>
              <a:spcBef>
                <a:spcPts val="0"/>
              </a:spcBef>
              <a:spcAft>
                <a:spcPts val="0"/>
              </a:spcAft>
              <a:buNone/>
              <a:defRPr sz="4600"/>
            </a:lvl7pPr>
            <a:lvl8pPr lvl="7" algn="ctr">
              <a:lnSpc>
                <a:spcPct val="115000"/>
              </a:lnSpc>
              <a:spcBef>
                <a:spcPts val="0"/>
              </a:spcBef>
              <a:spcAft>
                <a:spcPts val="0"/>
              </a:spcAft>
              <a:buNone/>
              <a:defRPr sz="4600"/>
            </a:lvl8pPr>
            <a:lvl9pPr lvl="8" algn="ctr">
              <a:lnSpc>
                <a:spcPct val="115000"/>
              </a:lnSpc>
              <a:spcBef>
                <a:spcPts val="0"/>
              </a:spcBef>
              <a:spcAft>
                <a:spcPts val="0"/>
              </a:spcAft>
              <a:buNone/>
              <a:defRPr sz="4600"/>
            </a:lvl9pPr>
          </a:lstStyle>
          <a:p>
            <a:endParaRPr/>
          </a:p>
        </p:txBody>
      </p:sp>
      <p:sp>
        <p:nvSpPr>
          <p:cNvPr id="20" name="Google Shape;20;p2"/>
          <p:cNvSpPr txBox="1">
            <a:spLocks noGrp="1"/>
          </p:cNvSpPr>
          <p:nvPr>
            <p:ph type="subTitle" idx="1"/>
          </p:nvPr>
        </p:nvSpPr>
        <p:spPr>
          <a:xfrm>
            <a:off x="436725" y="4683700"/>
            <a:ext cx="4346700" cy="2286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800"/>
              <a:buFont typeface="IBM Plex Sans"/>
              <a:buNone/>
              <a:defRPr sz="800"/>
            </a:lvl1pPr>
            <a:lvl2pPr lvl="1">
              <a:spcBef>
                <a:spcPts val="0"/>
              </a:spcBef>
              <a:spcAft>
                <a:spcPts val="0"/>
              </a:spcAft>
              <a:buClr>
                <a:schemeClr val="dk1"/>
              </a:buClr>
              <a:buSzPts val="800"/>
              <a:buFont typeface="IBM Plex Sans"/>
              <a:buNone/>
              <a:defRPr sz="800">
                <a:solidFill>
                  <a:schemeClr val="dk1"/>
                </a:solidFill>
              </a:defRPr>
            </a:lvl2pPr>
            <a:lvl3pPr lvl="2">
              <a:spcBef>
                <a:spcPts val="0"/>
              </a:spcBef>
              <a:spcAft>
                <a:spcPts val="0"/>
              </a:spcAft>
              <a:buClr>
                <a:schemeClr val="dk1"/>
              </a:buClr>
              <a:buSzPts val="800"/>
              <a:buFont typeface="IBM Plex Sans"/>
              <a:buNone/>
              <a:defRPr sz="800">
                <a:solidFill>
                  <a:schemeClr val="dk1"/>
                </a:solidFill>
              </a:defRPr>
            </a:lvl3pPr>
            <a:lvl4pPr lvl="3">
              <a:spcBef>
                <a:spcPts val="0"/>
              </a:spcBef>
              <a:spcAft>
                <a:spcPts val="0"/>
              </a:spcAft>
              <a:buClr>
                <a:schemeClr val="dk1"/>
              </a:buClr>
              <a:buSzPts val="800"/>
              <a:buFont typeface="IBM Plex Sans"/>
              <a:buNone/>
              <a:defRPr sz="800">
                <a:solidFill>
                  <a:schemeClr val="dk1"/>
                </a:solidFill>
              </a:defRPr>
            </a:lvl4pPr>
            <a:lvl5pPr lvl="4">
              <a:spcBef>
                <a:spcPts val="0"/>
              </a:spcBef>
              <a:spcAft>
                <a:spcPts val="0"/>
              </a:spcAft>
              <a:buClr>
                <a:schemeClr val="dk1"/>
              </a:buClr>
              <a:buSzPts val="800"/>
              <a:buFont typeface="IBM Plex Sans"/>
              <a:buNone/>
              <a:defRPr sz="800">
                <a:solidFill>
                  <a:schemeClr val="dk1"/>
                </a:solidFill>
              </a:defRPr>
            </a:lvl5pPr>
            <a:lvl6pPr lvl="5">
              <a:spcBef>
                <a:spcPts val="0"/>
              </a:spcBef>
              <a:spcAft>
                <a:spcPts val="0"/>
              </a:spcAft>
              <a:buClr>
                <a:schemeClr val="dk1"/>
              </a:buClr>
              <a:buSzPts val="800"/>
              <a:buFont typeface="IBM Plex Sans"/>
              <a:buNone/>
              <a:defRPr sz="800">
                <a:solidFill>
                  <a:schemeClr val="dk1"/>
                </a:solidFill>
              </a:defRPr>
            </a:lvl6pPr>
            <a:lvl7pPr lvl="6">
              <a:spcBef>
                <a:spcPts val="0"/>
              </a:spcBef>
              <a:spcAft>
                <a:spcPts val="0"/>
              </a:spcAft>
              <a:buClr>
                <a:schemeClr val="dk1"/>
              </a:buClr>
              <a:buSzPts val="800"/>
              <a:buFont typeface="IBM Plex Sans"/>
              <a:buNone/>
              <a:defRPr sz="800">
                <a:solidFill>
                  <a:schemeClr val="dk1"/>
                </a:solidFill>
              </a:defRPr>
            </a:lvl7pPr>
            <a:lvl8pPr lvl="7">
              <a:spcBef>
                <a:spcPts val="0"/>
              </a:spcBef>
              <a:spcAft>
                <a:spcPts val="0"/>
              </a:spcAft>
              <a:buClr>
                <a:schemeClr val="dk1"/>
              </a:buClr>
              <a:buSzPts val="800"/>
              <a:buFont typeface="IBM Plex Sans"/>
              <a:buNone/>
              <a:defRPr sz="800">
                <a:solidFill>
                  <a:schemeClr val="dk1"/>
                </a:solidFill>
              </a:defRPr>
            </a:lvl8pPr>
            <a:lvl9pPr lvl="8">
              <a:spcBef>
                <a:spcPts val="0"/>
              </a:spcBef>
              <a:spcAft>
                <a:spcPts val="0"/>
              </a:spcAft>
              <a:buClr>
                <a:schemeClr val="dk1"/>
              </a:buClr>
              <a:buSzPts val="800"/>
              <a:buFont typeface="IBM Plex Sans"/>
              <a:buNone/>
              <a:defRPr sz="800">
                <a:solidFill>
                  <a:schemeClr val="dk1"/>
                </a:solidFill>
              </a:defRPr>
            </a:lvl9pPr>
          </a:lstStyle>
          <a:p>
            <a:endParaRPr/>
          </a:p>
        </p:txBody>
      </p:sp>
      <p:cxnSp>
        <p:nvCxnSpPr>
          <p:cNvPr id="21" name="Google Shape;21;p2"/>
          <p:cNvCxnSpPr/>
          <p:nvPr/>
        </p:nvCxnSpPr>
        <p:spPr>
          <a:xfrm>
            <a:off x="8217600" y="233875"/>
            <a:ext cx="0" cy="99000"/>
          </a:xfrm>
          <a:prstGeom prst="straightConnector1">
            <a:avLst/>
          </a:prstGeom>
          <a:noFill/>
          <a:ln w="9525" cap="flat" cmpd="sng">
            <a:solidFill>
              <a:schemeClr val="dk1"/>
            </a:solidFill>
            <a:prstDash val="solid"/>
            <a:round/>
            <a:headEnd type="none" w="med" len="med"/>
            <a:tailEnd type="none" w="med" len="med"/>
          </a:ln>
        </p:spPr>
      </p:cxnSp>
      <p:sp>
        <p:nvSpPr>
          <p:cNvPr id="22" name="Google Shape;22;p2"/>
          <p:cNvSpPr txBox="1">
            <a:spLocks noGrp="1"/>
          </p:cNvSpPr>
          <p:nvPr>
            <p:ph type="subTitle" idx="2"/>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800"/>
              <a:buFont typeface="IBM Plex Sans"/>
              <a:buNone/>
              <a:defRPr sz="800"/>
            </a:lvl1pPr>
            <a:lvl2pPr lvl="1" algn="r">
              <a:spcBef>
                <a:spcPts val="0"/>
              </a:spcBef>
              <a:spcAft>
                <a:spcPts val="0"/>
              </a:spcAft>
              <a:buClr>
                <a:schemeClr val="dk1"/>
              </a:buClr>
              <a:buSzPts val="800"/>
              <a:buFont typeface="IBM Plex Sans"/>
              <a:buNone/>
              <a:defRPr sz="800">
                <a:solidFill>
                  <a:schemeClr val="dk1"/>
                </a:solidFill>
              </a:defRPr>
            </a:lvl2pPr>
            <a:lvl3pPr lvl="2" algn="r">
              <a:spcBef>
                <a:spcPts val="0"/>
              </a:spcBef>
              <a:spcAft>
                <a:spcPts val="0"/>
              </a:spcAft>
              <a:buClr>
                <a:schemeClr val="dk1"/>
              </a:buClr>
              <a:buSzPts val="800"/>
              <a:buFont typeface="IBM Plex Sans"/>
              <a:buNone/>
              <a:defRPr sz="800">
                <a:solidFill>
                  <a:schemeClr val="dk1"/>
                </a:solidFill>
              </a:defRPr>
            </a:lvl3pPr>
            <a:lvl4pPr lvl="3" algn="r">
              <a:spcBef>
                <a:spcPts val="0"/>
              </a:spcBef>
              <a:spcAft>
                <a:spcPts val="0"/>
              </a:spcAft>
              <a:buClr>
                <a:schemeClr val="dk1"/>
              </a:buClr>
              <a:buSzPts val="800"/>
              <a:buFont typeface="IBM Plex Sans"/>
              <a:buNone/>
              <a:defRPr sz="800">
                <a:solidFill>
                  <a:schemeClr val="dk1"/>
                </a:solidFill>
              </a:defRPr>
            </a:lvl4pPr>
            <a:lvl5pPr lvl="4" algn="r">
              <a:spcBef>
                <a:spcPts val="0"/>
              </a:spcBef>
              <a:spcAft>
                <a:spcPts val="0"/>
              </a:spcAft>
              <a:buClr>
                <a:schemeClr val="dk1"/>
              </a:buClr>
              <a:buSzPts val="800"/>
              <a:buFont typeface="IBM Plex Sans"/>
              <a:buNone/>
              <a:defRPr sz="800">
                <a:solidFill>
                  <a:schemeClr val="dk1"/>
                </a:solidFill>
              </a:defRPr>
            </a:lvl5pPr>
            <a:lvl6pPr lvl="5" algn="r">
              <a:spcBef>
                <a:spcPts val="0"/>
              </a:spcBef>
              <a:spcAft>
                <a:spcPts val="0"/>
              </a:spcAft>
              <a:buClr>
                <a:schemeClr val="dk1"/>
              </a:buClr>
              <a:buSzPts val="800"/>
              <a:buFont typeface="IBM Plex Sans"/>
              <a:buNone/>
              <a:defRPr sz="800">
                <a:solidFill>
                  <a:schemeClr val="dk1"/>
                </a:solidFill>
              </a:defRPr>
            </a:lvl6pPr>
            <a:lvl7pPr lvl="6" algn="r">
              <a:spcBef>
                <a:spcPts val="0"/>
              </a:spcBef>
              <a:spcAft>
                <a:spcPts val="0"/>
              </a:spcAft>
              <a:buClr>
                <a:schemeClr val="dk1"/>
              </a:buClr>
              <a:buSzPts val="800"/>
              <a:buFont typeface="IBM Plex Sans"/>
              <a:buNone/>
              <a:defRPr sz="800">
                <a:solidFill>
                  <a:schemeClr val="dk1"/>
                </a:solidFill>
              </a:defRPr>
            </a:lvl7pPr>
            <a:lvl8pPr lvl="7" algn="r">
              <a:spcBef>
                <a:spcPts val="0"/>
              </a:spcBef>
              <a:spcAft>
                <a:spcPts val="0"/>
              </a:spcAft>
              <a:buClr>
                <a:schemeClr val="dk1"/>
              </a:buClr>
              <a:buSzPts val="800"/>
              <a:buFont typeface="IBM Plex Sans"/>
              <a:buNone/>
              <a:defRPr sz="800">
                <a:solidFill>
                  <a:schemeClr val="dk1"/>
                </a:solidFill>
              </a:defRPr>
            </a:lvl8pPr>
            <a:lvl9pPr lvl="8" algn="r">
              <a:spcBef>
                <a:spcPts val="0"/>
              </a:spcBef>
              <a:spcAft>
                <a:spcPts val="0"/>
              </a:spcAft>
              <a:buClr>
                <a:schemeClr val="dk1"/>
              </a:buClr>
              <a:buSzPts val="800"/>
              <a:buFont typeface="IBM Plex Sans"/>
              <a:buNone/>
              <a:defRPr sz="800">
                <a:solidFill>
                  <a:schemeClr val="dk1"/>
                </a:solidFill>
              </a:defRPr>
            </a:lvl9pPr>
          </a:lstStyle>
          <a:p>
            <a:endParaRPr/>
          </a:p>
        </p:txBody>
      </p:sp>
      <p:sp>
        <p:nvSpPr>
          <p:cNvPr id="23" name="Google Shape;23;p2"/>
          <p:cNvSpPr txBox="1">
            <a:spLocks noGrp="1"/>
          </p:cNvSpPr>
          <p:nvPr>
            <p:ph type="subTitle" idx="3"/>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800"/>
              <a:buFont typeface="IBM Plex Sans"/>
              <a:buNone/>
              <a:defRPr sz="800"/>
            </a:lvl1pPr>
            <a:lvl2pPr lvl="1">
              <a:spcBef>
                <a:spcPts val="0"/>
              </a:spcBef>
              <a:spcAft>
                <a:spcPts val="0"/>
              </a:spcAft>
              <a:buClr>
                <a:schemeClr val="dk1"/>
              </a:buClr>
              <a:buSzPts val="800"/>
              <a:buFont typeface="IBM Plex Sans"/>
              <a:buNone/>
              <a:defRPr sz="800">
                <a:solidFill>
                  <a:schemeClr val="dk1"/>
                </a:solidFill>
              </a:defRPr>
            </a:lvl2pPr>
            <a:lvl3pPr lvl="2">
              <a:spcBef>
                <a:spcPts val="0"/>
              </a:spcBef>
              <a:spcAft>
                <a:spcPts val="0"/>
              </a:spcAft>
              <a:buClr>
                <a:schemeClr val="dk1"/>
              </a:buClr>
              <a:buSzPts val="800"/>
              <a:buFont typeface="IBM Plex Sans"/>
              <a:buNone/>
              <a:defRPr sz="800">
                <a:solidFill>
                  <a:schemeClr val="dk1"/>
                </a:solidFill>
              </a:defRPr>
            </a:lvl3pPr>
            <a:lvl4pPr lvl="3">
              <a:spcBef>
                <a:spcPts val="0"/>
              </a:spcBef>
              <a:spcAft>
                <a:spcPts val="0"/>
              </a:spcAft>
              <a:buClr>
                <a:schemeClr val="dk1"/>
              </a:buClr>
              <a:buSzPts val="800"/>
              <a:buFont typeface="IBM Plex Sans"/>
              <a:buNone/>
              <a:defRPr sz="800">
                <a:solidFill>
                  <a:schemeClr val="dk1"/>
                </a:solidFill>
              </a:defRPr>
            </a:lvl4pPr>
            <a:lvl5pPr lvl="4">
              <a:spcBef>
                <a:spcPts val="0"/>
              </a:spcBef>
              <a:spcAft>
                <a:spcPts val="0"/>
              </a:spcAft>
              <a:buClr>
                <a:schemeClr val="dk1"/>
              </a:buClr>
              <a:buSzPts val="800"/>
              <a:buFont typeface="IBM Plex Sans"/>
              <a:buNone/>
              <a:defRPr sz="800">
                <a:solidFill>
                  <a:schemeClr val="dk1"/>
                </a:solidFill>
              </a:defRPr>
            </a:lvl5pPr>
            <a:lvl6pPr lvl="5">
              <a:spcBef>
                <a:spcPts val="0"/>
              </a:spcBef>
              <a:spcAft>
                <a:spcPts val="0"/>
              </a:spcAft>
              <a:buClr>
                <a:schemeClr val="dk1"/>
              </a:buClr>
              <a:buSzPts val="800"/>
              <a:buFont typeface="IBM Plex Sans"/>
              <a:buNone/>
              <a:defRPr sz="800">
                <a:solidFill>
                  <a:schemeClr val="dk1"/>
                </a:solidFill>
              </a:defRPr>
            </a:lvl6pPr>
            <a:lvl7pPr lvl="6">
              <a:spcBef>
                <a:spcPts val="0"/>
              </a:spcBef>
              <a:spcAft>
                <a:spcPts val="0"/>
              </a:spcAft>
              <a:buClr>
                <a:schemeClr val="dk1"/>
              </a:buClr>
              <a:buSzPts val="800"/>
              <a:buFont typeface="IBM Plex Sans"/>
              <a:buNone/>
              <a:defRPr sz="800">
                <a:solidFill>
                  <a:schemeClr val="dk1"/>
                </a:solidFill>
              </a:defRPr>
            </a:lvl7pPr>
            <a:lvl8pPr lvl="7">
              <a:spcBef>
                <a:spcPts val="0"/>
              </a:spcBef>
              <a:spcAft>
                <a:spcPts val="0"/>
              </a:spcAft>
              <a:buClr>
                <a:schemeClr val="dk1"/>
              </a:buClr>
              <a:buSzPts val="800"/>
              <a:buFont typeface="IBM Plex Sans"/>
              <a:buNone/>
              <a:defRPr sz="800">
                <a:solidFill>
                  <a:schemeClr val="dk1"/>
                </a:solidFill>
              </a:defRPr>
            </a:lvl8pPr>
            <a:lvl9pPr lvl="8">
              <a:spcBef>
                <a:spcPts val="0"/>
              </a:spcBef>
              <a:spcAft>
                <a:spcPts val="0"/>
              </a:spcAft>
              <a:buClr>
                <a:schemeClr val="dk1"/>
              </a:buClr>
              <a:buSzPts val="800"/>
              <a:buFont typeface="IBM Plex Sans"/>
              <a:buNone/>
              <a:defRPr sz="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lit screen - Alt 1">
  <p:cSld name="CUSTOM_8_1">
    <p:spTree>
      <p:nvGrpSpPr>
        <p:cNvPr id="1" name="Shape 179"/>
        <p:cNvGrpSpPr/>
        <p:nvPr/>
      </p:nvGrpSpPr>
      <p:grpSpPr>
        <a:xfrm>
          <a:off x="0" y="0"/>
          <a:ext cx="0" cy="0"/>
          <a:chOff x="0" y="0"/>
          <a:chExt cx="0" cy="0"/>
        </a:xfrm>
      </p:grpSpPr>
      <p:sp>
        <p:nvSpPr>
          <p:cNvPr id="180" name="Google Shape;180;p11"/>
          <p:cNvSpPr txBox="1">
            <a:spLocks noGrp="1"/>
          </p:cNvSpPr>
          <p:nvPr>
            <p:ph type="subTitle" idx="1"/>
          </p:nvPr>
        </p:nvSpPr>
        <p:spPr>
          <a:xfrm>
            <a:off x="6446974" y="814800"/>
            <a:ext cx="2232000" cy="2475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BM Plex Sans"/>
              <a:buNone/>
              <a:defRPr sz="1200"/>
            </a:lvl1pPr>
            <a:lvl2pPr lvl="1">
              <a:spcBef>
                <a:spcPts val="0"/>
              </a:spcBef>
              <a:spcAft>
                <a:spcPts val="0"/>
              </a:spcAft>
              <a:buClr>
                <a:schemeClr val="dk1"/>
              </a:buClr>
              <a:buSzPts val="1200"/>
              <a:buFont typeface="IBM Plex Sans"/>
              <a:buNone/>
              <a:defRPr sz="1200">
                <a:solidFill>
                  <a:schemeClr val="dk1"/>
                </a:solidFill>
              </a:defRPr>
            </a:lvl2pPr>
            <a:lvl3pPr lvl="2">
              <a:spcBef>
                <a:spcPts val="0"/>
              </a:spcBef>
              <a:spcAft>
                <a:spcPts val="0"/>
              </a:spcAft>
              <a:buClr>
                <a:schemeClr val="dk1"/>
              </a:buClr>
              <a:buSzPts val="1200"/>
              <a:buFont typeface="IBM Plex Sans"/>
              <a:buNone/>
              <a:defRPr sz="1200">
                <a:solidFill>
                  <a:schemeClr val="dk1"/>
                </a:solidFill>
              </a:defRPr>
            </a:lvl3pPr>
            <a:lvl4pPr lvl="3">
              <a:spcBef>
                <a:spcPts val="0"/>
              </a:spcBef>
              <a:spcAft>
                <a:spcPts val="0"/>
              </a:spcAft>
              <a:buClr>
                <a:schemeClr val="dk1"/>
              </a:buClr>
              <a:buSzPts val="1200"/>
              <a:buFont typeface="IBM Plex Sans"/>
              <a:buNone/>
              <a:defRPr sz="1200">
                <a:solidFill>
                  <a:schemeClr val="dk1"/>
                </a:solidFill>
              </a:defRPr>
            </a:lvl4pPr>
            <a:lvl5pPr lvl="4">
              <a:spcBef>
                <a:spcPts val="0"/>
              </a:spcBef>
              <a:spcAft>
                <a:spcPts val="0"/>
              </a:spcAft>
              <a:buClr>
                <a:schemeClr val="dk1"/>
              </a:buClr>
              <a:buSzPts val="1200"/>
              <a:buFont typeface="IBM Plex Sans"/>
              <a:buNone/>
              <a:defRPr sz="1200">
                <a:solidFill>
                  <a:schemeClr val="dk1"/>
                </a:solidFill>
              </a:defRPr>
            </a:lvl5pPr>
            <a:lvl6pPr lvl="5">
              <a:spcBef>
                <a:spcPts val="0"/>
              </a:spcBef>
              <a:spcAft>
                <a:spcPts val="0"/>
              </a:spcAft>
              <a:buClr>
                <a:schemeClr val="dk1"/>
              </a:buClr>
              <a:buSzPts val="1200"/>
              <a:buFont typeface="IBM Plex Sans"/>
              <a:buNone/>
              <a:defRPr sz="1200">
                <a:solidFill>
                  <a:schemeClr val="dk1"/>
                </a:solidFill>
              </a:defRPr>
            </a:lvl6pPr>
            <a:lvl7pPr lvl="6">
              <a:spcBef>
                <a:spcPts val="0"/>
              </a:spcBef>
              <a:spcAft>
                <a:spcPts val="0"/>
              </a:spcAft>
              <a:buClr>
                <a:schemeClr val="dk1"/>
              </a:buClr>
              <a:buSzPts val="1200"/>
              <a:buFont typeface="IBM Plex Sans"/>
              <a:buNone/>
              <a:defRPr sz="1200">
                <a:solidFill>
                  <a:schemeClr val="dk1"/>
                </a:solidFill>
              </a:defRPr>
            </a:lvl7pPr>
            <a:lvl8pPr lvl="7">
              <a:spcBef>
                <a:spcPts val="0"/>
              </a:spcBef>
              <a:spcAft>
                <a:spcPts val="0"/>
              </a:spcAft>
              <a:buClr>
                <a:schemeClr val="dk1"/>
              </a:buClr>
              <a:buSzPts val="1200"/>
              <a:buFont typeface="IBM Plex Sans"/>
              <a:buNone/>
              <a:defRPr sz="1200">
                <a:solidFill>
                  <a:schemeClr val="dk1"/>
                </a:solidFill>
              </a:defRPr>
            </a:lvl8pPr>
            <a:lvl9pPr lvl="8">
              <a:spcBef>
                <a:spcPts val="0"/>
              </a:spcBef>
              <a:spcAft>
                <a:spcPts val="0"/>
              </a:spcAft>
              <a:buClr>
                <a:schemeClr val="dk1"/>
              </a:buClr>
              <a:buSzPts val="1200"/>
              <a:buFont typeface="IBM Plex Sans"/>
              <a:buNone/>
              <a:defRPr sz="1200">
                <a:solidFill>
                  <a:schemeClr val="dk1"/>
                </a:solidFill>
              </a:defRPr>
            </a:lvl9pPr>
          </a:lstStyle>
          <a:p>
            <a:endParaRPr/>
          </a:p>
        </p:txBody>
      </p:sp>
      <p:sp>
        <p:nvSpPr>
          <p:cNvPr id="181" name="Google Shape;181;p11"/>
          <p:cNvSpPr txBox="1">
            <a:spLocks noGrp="1"/>
          </p:cNvSpPr>
          <p:nvPr>
            <p:ph type="title"/>
          </p:nvPr>
        </p:nvSpPr>
        <p:spPr>
          <a:xfrm>
            <a:off x="6447214" y="1213484"/>
            <a:ext cx="2232000" cy="1927500"/>
          </a:xfrm>
          <a:prstGeom prst="rect">
            <a:avLst/>
          </a:prstGeom>
        </p:spPr>
        <p:txBody>
          <a:bodyPr spcFirstLastPara="1" wrap="square" lIns="0" tIns="0" rIns="0" bIns="0" anchor="t" anchorCtr="0">
            <a:spAutoFit/>
          </a:bodyPr>
          <a:lstStyle>
            <a:lvl1pPr lvl="0">
              <a:spcBef>
                <a:spcPts val="0"/>
              </a:spcBef>
              <a:spcAft>
                <a:spcPts val="0"/>
              </a:spcAft>
              <a:buNone/>
              <a:defRPr sz="1800">
                <a:solidFill>
                  <a:schemeClr val="accent1"/>
                </a:solidFill>
              </a:defRPr>
            </a:lvl1pPr>
            <a:lvl2pPr lvl="1">
              <a:spcBef>
                <a:spcPts val="0"/>
              </a:spcBef>
              <a:spcAft>
                <a:spcPts val="0"/>
              </a:spcAft>
              <a:buNone/>
              <a:defRPr sz="1800">
                <a:solidFill>
                  <a:schemeClr val="accent1"/>
                </a:solidFill>
              </a:defRPr>
            </a:lvl2pPr>
            <a:lvl3pPr lvl="2">
              <a:spcBef>
                <a:spcPts val="0"/>
              </a:spcBef>
              <a:spcAft>
                <a:spcPts val="0"/>
              </a:spcAft>
              <a:buNone/>
              <a:defRPr sz="1800">
                <a:solidFill>
                  <a:schemeClr val="accent1"/>
                </a:solidFill>
              </a:defRPr>
            </a:lvl3pPr>
            <a:lvl4pPr lvl="3">
              <a:spcBef>
                <a:spcPts val="0"/>
              </a:spcBef>
              <a:spcAft>
                <a:spcPts val="0"/>
              </a:spcAft>
              <a:buNone/>
              <a:defRPr sz="1800">
                <a:solidFill>
                  <a:schemeClr val="accent1"/>
                </a:solidFill>
              </a:defRPr>
            </a:lvl4pPr>
            <a:lvl5pPr lvl="4">
              <a:spcBef>
                <a:spcPts val="0"/>
              </a:spcBef>
              <a:spcAft>
                <a:spcPts val="0"/>
              </a:spcAft>
              <a:buNone/>
              <a:defRPr sz="1800">
                <a:solidFill>
                  <a:schemeClr val="accent1"/>
                </a:solidFill>
              </a:defRPr>
            </a:lvl5pPr>
            <a:lvl6pPr lvl="5">
              <a:spcBef>
                <a:spcPts val="0"/>
              </a:spcBef>
              <a:spcAft>
                <a:spcPts val="0"/>
              </a:spcAft>
              <a:buNone/>
              <a:defRPr sz="1800">
                <a:solidFill>
                  <a:schemeClr val="accent1"/>
                </a:solidFill>
              </a:defRPr>
            </a:lvl6pPr>
            <a:lvl7pPr lvl="6">
              <a:spcBef>
                <a:spcPts val="0"/>
              </a:spcBef>
              <a:spcAft>
                <a:spcPts val="0"/>
              </a:spcAft>
              <a:buNone/>
              <a:defRPr sz="1800">
                <a:solidFill>
                  <a:schemeClr val="accent1"/>
                </a:solidFill>
              </a:defRPr>
            </a:lvl7pPr>
            <a:lvl8pPr lvl="7">
              <a:spcBef>
                <a:spcPts val="0"/>
              </a:spcBef>
              <a:spcAft>
                <a:spcPts val="0"/>
              </a:spcAft>
              <a:buNone/>
              <a:defRPr sz="1800">
                <a:solidFill>
                  <a:schemeClr val="accent1"/>
                </a:solidFill>
              </a:defRPr>
            </a:lvl8pPr>
            <a:lvl9pPr lvl="8">
              <a:spcBef>
                <a:spcPts val="0"/>
              </a:spcBef>
              <a:spcAft>
                <a:spcPts val="0"/>
              </a:spcAft>
              <a:buNone/>
              <a:defRPr sz="1800">
                <a:solidFill>
                  <a:schemeClr val="accent1"/>
                </a:solidFill>
              </a:defRPr>
            </a:lvl9pPr>
          </a:lstStyle>
          <a:p>
            <a:endParaRPr/>
          </a:p>
        </p:txBody>
      </p:sp>
      <p:sp>
        <p:nvSpPr>
          <p:cNvPr id="182" name="Google Shape;182;p11"/>
          <p:cNvSpPr txBox="1">
            <a:spLocks noGrp="1"/>
          </p:cNvSpPr>
          <p:nvPr>
            <p:ph type="subTitle" idx="2"/>
          </p:nvPr>
        </p:nvSpPr>
        <p:spPr>
          <a:xfrm>
            <a:off x="6446978" y="4125125"/>
            <a:ext cx="1708500" cy="2475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IBM Plex Sans"/>
              <a:buNone/>
              <a:defRPr sz="1000"/>
            </a:lvl1pPr>
            <a:lvl2pPr lvl="1">
              <a:spcBef>
                <a:spcPts val="0"/>
              </a:spcBef>
              <a:spcAft>
                <a:spcPts val="0"/>
              </a:spcAft>
              <a:buClr>
                <a:schemeClr val="dk1"/>
              </a:buClr>
              <a:buSzPts val="1000"/>
              <a:buFont typeface="IBM Plex Sans"/>
              <a:buNone/>
              <a:defRPr sz="1000">
                <a:solidFill>
                  <a:schemeClr val="dk1"/>
                </a:solidFill>
              </a:defRPr>
            </a:lvl2pPr>
            <a:lvl3pPr lvl="2">
              <a:spcBef>
                <a:spcPts val="0"/>
              </a:spcBef>
              <a:spcAft>
                <a:spcPts val="0"/>
              </a:spcAft>
              <a:buClr>
                <a:schemeClr val="dk1"/>
              </a:buClr>
              <a:buSzPts val="1000"/>
              <a:buFont typeface="IBM Plex Sans"/>
              <a:buNone/>
              <a:defRPr sz="1000">
                <a:solidFill>
                  <a:schemeClr val="dk1"/>
                </a:solidFill>
              </a:defRPr>
            </a:lvl3pPr>
            <a:lvl4pPr lvl="3">
              <a:spcBef>
                <a:spcPts val="0"/>
              </a:spcBef>
              <a:spcAft>
                <a:spcPts val="0"/>
              </a:spcAft>
              <a:buClr>
                <a:schemeClr val="dk1"/>
              </a:buClr>
              <a:buSzPts val="1000"/>
              <a:buFont typeface="IBM Plex Sans"/>
              <a:buNone/>
              <a:defRPr sz="1000">
                <a:solidFill>
                  <a:schemeClr val="dk1"/>
                </a:solidFill>
              </a:defRPr>
            </a:lvl4pPr>
            <a:lvl5pPr lvl="4">
              <a:spcBef>
                <a:spcPts val="0"/>
              </a:spcBef>
              <a:spcAft>
                <a:spcPts val="0"/>
              </a:spcAft>
              <a:buClr>
                <a:schemeClr val="dk1"/>
              </a:buClr>
              <a:buSzPts val="1000"/>
              <a:buFont typeface="IBM Plex Sans"/>
              <a:buNone/>
              <a:defRPr sz="1000">
                <a:solidFill>
                  <a:schemeClr val="dk1"/>
                </a:solidFill>
              </a:defRPr>
            </a:lvl5pPr>
            <a:lvl6pPr lvl="5">
              <a:spcBef>
                <a:spcPts val="0"/>
              </a:spcBef>
              <a:spcAft>
                <a:spcPts val="0"/>
              </a:spcAft>
              <a:buClr>
                <a:schemeClr val="dk1"/>
              </a:buClr>
              <a:buSzPts val="1000"/>
              <a:buFont typeface="IBM Plex Sans"/>
              <a:buNone/>
              <a:defRPr sz="1000">
                <a:solidFill>
                  <a:schemeClr val="dk1"/>
                </a:solidFill>
              </a:defRPr>
            </a:lvl6pPr>
            <a:lvl7pPr lvl="6">
              <a:spcBef>
                <a:spcPts val="0"/>
              </a:spcBef>
              <a:spcAft>
                <a:spcPts val="0"/>
              </a:spcAft>
              <a:buClr>
                <a:schemeClr val="dk1"/>
              </a:buClr>
              <a:buSzPts val="1000"/>
              <a:buFont typeface="IBM Plex Sans"/>
              <a:buNone/>
              <a:defRPr sz="1000">
                <a:solidFill>
                  <a:schemeClr val="dk1"/>
                </a:solidFill>
              </a:defRPr>
            </a:lvl7pPr>
            <a:lvl8pPr lvl="7">
              <a:spcBef>
                <a:spcPts val="0"/>
              </a:spcBef>
              <a:spcAft>
                <a:spcPts val="0"/>
              </a:spcAft>
              <a:buClr>
                <a:schemeClr val="dk1"/>
              </a:buClr>
              <a:buSzPts val="1000"/>
              <a:buFont typeface="IBM Plex Sans"/>
              <a:buNone/>
              <a:defRPr sz="1000">
                <a:solidFill>
                  <a:schemeClr val="dk1"/>
                </a:solidFill>
              </a:defRPr>
            </a:lvl8pPr>
            <a:lvl9pPr lvl="8">
              <a:spcBef>
                <a:spcPts val="0"/>
              </a:spcBef>
              <a:spcAft>
                <a:spcPts val="0"/>
              </a:spcAft>
              <a:buClr>
                <a:schemeClr val="dk1"/>
              </a:buClr>
              <a:buSzPts val="1000"/>
              <a:buFont typeface="IBM Plex Sans"/>
              <a:buNone/>
              <a:defRPr sz="1000">
                <a:solidFill>
                  <a:schemeClr val="dk1"/>
                </a:solidFill>
              </a:defRPr>
            </a:lvl9pPr>
          </a:lstStyle>
          <a:p>
            <a:endParaRPr/>
          </a:p>
        </p:txBody>
      </p:sp>
      <p:sp>
        <p:nvSpPr>
          <p:cNvPr id="183" name="Google Shape;183;p11"/>
          <p:cNvSpPr txBox="1">
            <a:spLocks noGrp="1"/>
          </p:cNvSpPr>
          <p:nvPr>
            <p:ph type="subTitle" idx="3"/>
          </p:nvPr>
        </p:nvSpPr>
        <p:spPr>
          <a:xfrm>
            <a:off x="436725" y="814800"/>
            <a:ext cx="4182300" cy="2583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BM Plex Sans"/>
              <a:buNone/>
              <a:defRPr sz="1200"/>
            </a:lvl1pPr>
            <a:lvl2pPr lvl="1">
              <a:spcBef>
                <a:spcPts val="0"/>
              </a:spcBef>
              <a:spcAft>
                <a:spcPts val="0"/>
              </a:spcAft>
              <a:buClr>
                <a:schemeClr val="dk1"/>
              </a:buClr>
              <a:buSzPts val="1200"/>
              <a:buFont typeface="IBM Plex Sans"/>
              <a:buNone/>
              <a:defRPr sz="1200">
                <a:solidFill>
                  <a:schemeClr val="dk1"/>
                </a:solidFill>
              </a:defRPr>
            </a:lvl2pPr>
            <a:lvl3pPr lvl="2">
              <a:spcBef>
                <a:spcPts val="0"/>
              </a:spcBef>
              <a:spcAft>
                <a:spcPts val="0"/>
              </a:spcAft>
              <a:buClr>
                <a:schemeClr val="dk1"/>
              </a:buClr>
              <a:buSzPts val="1200"/>
              <a:buFont typeface="IBM Plex Sans"/>
              <a:buNone/>
              <a:defRPr sz="1200">
                <a:solidFill>
                  <a:schemeClr val="dk1"/>
                </a:solidFill>
              </a:defRPr>
            </a:lvl3pPr>
            <a:lvl4pPr lvl="3">
              <a:spcBef>
                <a:spcPts val="0"/>
              </a:spcBef>
              <a:spcAft>
                <a:spcPts val="0"/>
              </a:spcAft>
              <a:buClr>
                <a:schemeClr val="dk1"/>
              </a:buClr>
              <a:buSzPts val="1200"/>
              <a:buFont typeface="IBM Plex Sans"/>
              <a:buNone/>
              <a:defRPr sz="1200">
                <a:solidFill>
                  <a:schemeClr val="dk1"/>
                </a:solidFill>
              </a:defRPr>
            </a:lvl4pPr>
            <a:lvl5pPr lvl="4">
              <a:spcBef>
                <a:spcPts val="0"/>
              </a:spcBef>
              <a:spcAft>
                <a:spcPts val="0"/>
              </a:spcAft>
              <a:buClr>
                <a:schemeClr val="dk1"/>
              </a:buClr>
              <a:buSzPts val="1200"/>
              <a:buFont typeface="IBM Plex Sans"/>
              <a:buNone/>
              <a:defRPr sz="1200">
                <a:solidFill>
                  <a:schemeClr val="dk1"/>
                </a:solidFill>
              </a:defRPr>
            </a:lvl5pPr>
            <a:lvl6pPr lvl="5">
              <a:spcBef>
                <a:spcPts val="0"/>
              </a:spcBef>
              <a:spcAft>
                <a:spcPts val="0"/>
              </a:spcAft>
              <a:buClr>
                <a:schemeClr val="dk1"/>
              </a:buClr>
              <a:buSzPts val="1200"/>
              <a:buFont typeface="IBM Plex Sans"/>
              <a:buNone/>
              <a:defRPr sz="1200">
                <a:solidFill>
                  <a:schemeClr val="dk1"/>
                </a:solidFill>
              </a:defRPr>
            </a:lvl6pPr>
            <a:lvl7pPr lvl="6">
              <a:spcBef>
                <a:spcPts val="0"/>
              </a:spcBef>
              <a:spcAft>
                <a:spcPts val="0"/>
              </a:spcAft>
              <a:buClr>
                <a:schemeClr val="dk1"/>
              </a:buClr>
              <a:buSzPts val="1200"/>
              <a:buFont typeface="IBM Plex Sans"/>
              <a:buNone/>
              <a:defRPr sz="1200">
                <a:solidFill>
                  <a:schemeClr val="dk1"/>
                </a:solidFill>
              </a:defRPr>
            </a:lvl7pPr>
            <a:lvl8pPr lvl="7">
              <a:spcBef>
                <a:spcPts val="0"/>
              </a:spcBef>
              <a:spcAft>
                <a:spcPts val="0"/>
              </a:spcAft>
              <a:buClr>
                <a:schemeClr val="dk1"/>
              </a:buClr>
              <a:buSzPts val="1200"/>
              <a:buFont typeface="IBM Plex Sans"/>
              <a:buNone/>
              <a:defRPr sz="1200">
                <a:solidFill>
                  <a:schemeClr val="dk1"/>
                </a:solidFill>
              </a:defRPr>
            </a:lvl8pPr>
            <a:lvl9pPr lvl="8">
              <a:spcBef>
                <a:spcPts val="0"/>
              </a:spcBef>
              <a:spcAft>
                <a:spcPts val="0"/>
              </a:spcAft>
              <a:buClr>
                <a:schemeClr val="dk1"/>
              </a:buClr>
              <a:buSzPts val="1200"/>
              <a:buFont typeface="IBM Plex Sans"/>
              <a:buNone/>
              <a:defRPr sz="1200">
                <a:solidFill>
                  <a:schemeClr val="dk1"/>
                </a:solidFill>
              </a:defRPr>
            </a:lvl9pPr>
          </a:lstStyle>
          <a:p>
            <a:endParaRPr/>
          </a:p>
        </p:txBody>
      </p:sp>
      <p:sp>
        <p:nvSpPr>
          <p:cNvPr id="184" name="Google Shape;184;p11"/>
          <p:cNvSpPr txBox="1">
            <a:spLocks noGrp="1"/>
          </p:cNvSpPr>
          <p:nvPr>
            <p:ph type="title" idx="4"/>
          </p:nvPr>
        </p:nvSpPr>
        <p:spPr>
          <a:xfrm>
            <a:off x="436725" y="1231825"/>
            <a:ext cx="4182300" cy="587700"/>
          </a:xfrm>
          <a:prstGeom prst="rect">
            <a:avLst/>
          </a:prstGeom>
        </p:spPr>
        <p:txBody>
          <a:bodyPr spcFirstLastPara="1" wrap="square" lIns="0" tIns="0" rIns="0" bIns="0" anchor="t" anchorCtr="0">
            <a:spAutoFit/>
          </a:bodyPr>
          <a:lstStyle>
            <a:lvl1pPr lvl="0">
              <a:spcBef>
                <a:spcPts val="0"/>
              </a:spcBef>
              <a:spcAft>
                <a:spcPts val="0"/>
              </a:spcAft>
              <a:buNone/>
              <a:defRPr sz="1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85" name="Google Shape;185;p11"/>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SzPts val="800"/>
              <a:buNone/>
              <a:defRPr sz="800">
                <a:solidFill>
                  <a:schemeClr val="dk1"/>
                </a:solidFill>
                <a:latin typeface="IBM Plex Sans"/>
                <a:ea typeface="IBM Plex Sans"/>
                <a:cs typeface="IBM Plex Sans"/>
                <a:sym typeface="IBM Plex Sans"/>
              </a:defRPr>
            </a:lvl1pPr>
            <a:lvl2pPr lvl="1" algn="r">
              <a:buSzPts val="800"/>
              <a:buNone/>
              <a:defRPr sz="800">
                <a:solidFill>
                  <a:schemeClr val="dk1"/>
                </a:solidFill>
                <a:latin typeface="IBM Plex Sans"/>
                <a:ea typeface="IBM Plex Sans"/>
                <a:cs typeface="IBM Plex Sans"/>
                <a:sym typeface="IBM Plex Sans"/>
              </a:defRPr>
            </a:lvl2pPr>
            <a:lvl3pPr lvl="2" algn="r">
              <a:buSzPts val="800"/>
              <a:buNone/>
              <a:defRPr sz="800">
                <a:solidFill>
                  <a:schemeClr val="dk1"/>
                </a:solidFill>
                <a:latin typeface="IBM Plex Sans"/>
                <a:ea typeface="IBM Plex Sans"/>
                <a:cs typeface="IBM Plex Sans"/>
                <a:sym typeface="IBM Plex Sans"/>
              </a:defRPr>
            </a:lvl3pPr>
            <a:lvl4pPr lvl="3" algn="r">
              <a:buSzPts val="800"/>
              <a:buNone/>
              <a:defRPr sz="800">
                <a:solidFill>
                  <a:schemeClr val="dk1"/>
                </a:solidFill>
                <a:latin typeface="IBM Plex Sans"/>
                <a:ea typeface="IBM Plex Sans"/>
                <a:cs typeface="IBM Plex Sans"/>
                <a:sym typeface="IBM Plex Sans"/>
              </a:defRPr>
            </a:lvl4pPr>
            <a:lvl5pPr lvl="4" algn="r">
              <a:buSzPts val="800"/>
              <a:buNone/>
              <a:defRPr sz="800">
                <a:solidFill>
                  <a:schemeClr val="dk1"/>
                </a:solidFill>
                <a:latin typeface="IBM Plex Sans"/>
                <a:ea typeface="IBM Plex Sans"/>
                <a:cs typeface="IBM Plex Sans"/>
                <a:sym typeface="IBM Plex Sans"/>
              </a:defRPr>
            </a:lvl5pPr>
            <a:lvl6pPr lvl="5" algn="r">
              <a:buSzPts val="800"/>
              <a:buNone/>
              <a:defRPr sz="800">
                <a:solidFill>
                  <a:schemeClr val="dk1"/>
                </a:solidFill>
                <a:latin typeface="IBM Plex Sans"/>
                <a:ea typeface="IBM Plex Sans"/>
                <a:cs typeface="IBM Plex Sans"/>
                <a:sym typeface="IBM Plex Sans"/>
              </a:defRPr>
            </a:lvl6pPr>
            <a:lvl7pPr lvl="6" algn="r">
              <a:buSzPts val="800"/>
              <a:buNone/>
              <a:defRPr sz="800">
                <a:solidFill>
                  <a:schemeClr val="dk1"/>
                </a:solidFill>
                <a:latin typeface="IBM Plex Sans"/>
                <a:ea typeface="IBM Plex Sans"/>
                <a:cs typeface="IBM Plex Sans"/>
                <a:sym typeface="IBM Plex Sans"/>
              </a:defRPr>
            </a:lvl7pPr>
            <a:lvl8pPr lvl="7" algn="r">
              <a:buSzPts val="800"/>
              <a:buNone/>
              <a:defRPr sz="800">
                <a:solidFill>
                  <a:schemeClr val="dk1"/>
                </a:solidFill>
                <a:latin typeface="IBM Plex Sans"/>
                <a:ea typeface="IBM Plex Sans"/>
                <a:cs typeface="IBM Plex Sans"/>
                <a:sym typeface="IBM Plex Sans"/>
              </a:defRPr>
            </a:lvl8pPr>
            <a:lvl9pPr lvl="8" algn="r">
              <a:buSzPts val="800"/>
              <a:buNone/>
              <a:defRPr sz="800">
                <a:solidFill>
                  <a:schemeClr val="dk1"/>
                </a:solidFill>
                <a:latin typeface="IBM Plex Sans"/>
                <a:ea typeface="IBM Plex Sans"/>
                <a:cs typeface="IBM Plex Sans"/>
                <a:sym typeface="IBM Plex Sans"/>
              </a:defRPr>
            </a:lvl9pPr>
          </a:lstStyle>
          <a:p>
            <a:pPr marL="0" lvl="0" indent="-50800" algn="r" rtl="0">
              <a:spcBef>
                <a:spcPts val="0"/>
              </a:spcBef>
              <a:spcAft>
                <a:spcPts val="0"/>
              </a:spcAft>
              <a:buClr>
                <a:schemeClr val="dk1"/>
              </a:buClr>
              <a:buSzPts val="800"/>
              <a:buFont typeface="IBM Plex Sans"/>
              <a:buNone/>
            </a:pPr>
            <a:fld id="{00000000-1234-1234-1234-123412341234}" type="slidenum">
              <a:rPr lang="en"/>
              <a:t>‹#›</a:t>
            </a:fld>
            <a:endParaRPr/>
          </a:p>
        </p:txBody>
      </p:sp>
      <p:cxnSp>
        <p:nvCxnSpPr>
          <p:cNvPr id="186" name="Google Shape;186;p11"/>
          <p:cNvCxnSpPr/>
          <p:nvPr/>
        </p:nvCxnSpPr>
        <p:spPr>
          <a:xfrm>
            <a:off x="8217600" y="233875"/>
            <a:ext cx="0" cy="99000"/>
          </a:xfrm>
          <a:prstGeom prst="straightConnector1">
            <a:avLst/>
          </a:prstGeom>
          <a:noFill/>
          <a:ln w="9525" cap="flat" cmpd="sng">
            <a:solidFill>
              <a:schemeClr val="dk1"/>
            </a:solidFill>
            <a:prstDash val="solid"/>
            <a:round/>
            <a:headEnd type="none" w="med" len="med"/>
            <a:tailEnd type="none" w="med" len="med"/>
          </a:ln>
        </p:spPr>
      </p:cxnSp>
      <p:sp>
        <p:nvSpPr>
          <p:cNvPr id="187" name="Google Shape;187;p11"/>
          <p:cNvSpPr txBox="1">
            <a:spLocks noGrp="1"/>
          </p:cNvSpPr>
          <p:nvPr>
            <p:ph type="subTitle" idx="5"/>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800"/>
              <a:buFont typeface="IBM Plex Sans"/>
              <a:buNone/>
              <a:defRPr sz="800"/>
            </a:lvl1pPr>
            <a:lvl2pPr lvl="1" algn="r">
              <a:spcBef>
                <a:spcPts val="0"/>
              </a:spcBef>
              <a:spcAft>
                <a:spcPts val="0"/>
              </a:spcAft>
              <a:buClr>
                <a:schemeClr val="dk1"/>
              </a:buClr>
              <a:buSzPts val="800"/>
              <a:buFont typeface="IBM Plex Sans"/>
              <a:buNone/>
              <a:defRPr sz="800">
                <a:solidFill>
                  <a:schemeClr val="dk1"/>
                </a:solidFill>
              </a:defRPr>
            </a:lvl2pPr>
            <a:lvl3pPr lvl="2" algn="r">
              <a:spcBef>
                <a:spcPts val="0"/>
              </a:spcBef>
              <a:spcAft>
                <a:spcPts val="0"/>
              </a:spcAft>
              <a:buClr>
                <a:schemeClr val="dk1"/>
              </a:buClr>
              <a:buSzPts val="800"/>
              <a:buFont typeface="IBM Plex Sans"/>
              <a:buNone/>
              <a:defRPr sz="800">
                <a:solidFill>
                  <a:schemeClr val="dk1"/>
                </a:solidFill>
              </a:defRPr>
            </a:lvl3pPr>
            <a:lvl4pPr lvl="3" algn="r">
              <a:spcBef>
                <a:spcPts val="0"/>
              </a:spcBef>
              <a:spcAft>
                <a:spcPts val="0"/>
              </a:spcAft>
              <a:buClr>
                <a:schemeClr val="dk1"/>
              </a:buClr>
              <a:buSzPts val="800"/>
              <a:buFont typeface="IBM Plex Sans"/>
              <a:buNone/>
              <a:defRPr sz="800">
                <a:solidFill>
                  <a:schemeClr val="dk1"/>
                </a:solidFill>
              </a:defRPr>
            </a:lvl4pPr>
            <a:lvl5pPr lvl="4" algn="r">
              <a:spcBef>
                <a:spcPts val="0"/>
              </a:spcBef>
              <a:spcAft>
                <a:spcPts val="0"/>
              </a:spcAft>
              <a:buClr>
                <a:schemeClr val="dk1"/>
              </a:buClr>
              <a:buSzPts val="800"/>
              <a:buFont typeface="IBM Plex Sans"/>
              <a:buNone/>
              <a:defRPr sz="800">
                <a:solidFill>
                  <a:schemeClr val="dk1"/>
                </a:solidFill>
              </a:defRPr>
            </a:lvl5pPr>
            <a:lvl6pPr lvl="5" algn="r">
              <a:spcBef>
                <a:spcPts val="0"/>
              </a:spcBef>
              <a:spcAft>
                <a:spcPts val="0"/>
              </a:spcAft>
              <a:buClr>
                <a:schemeClr val="dk1"/>
              </a:buClr>
              <a:buSzPts val="800"/>
              <a:buFont typeface="IBM Plex Sans"/>
              <a:buNone/>
              <a:defRPr sz="800">
                <a:solidFill>
                  <a:schemeClr val="dk1"/>
                </a:solidFill>
              </a:defRPr>
            </a:lvl6pPr>
            <a:lvl7pPr lvl="6" algn="r">
              <a:spcBef>
                <a:spcPts val="0"/>
              </a:spcBef>
              <a:spcAft>
                <a:spcPts val="0"/>
              </a:spcAft>
              <a:buClr>
                <a:schemeClr val="dk1"/>
              </a:buClr>
              <a:buSzPts val="800"/>
              <a:buFont typeface="IBM Plex Sans"/>
              <a:buNone/>
              <a:defRPr sz="800">
                <a:solidFill>
                  <a:schemeClr val="dk1"/>
                </a:solidFill>
              </a:defRPr>
            </a:lvl7pPr>
            <a:lvl8pPr lvl="7" algn="r">
              <a:spcBef>
                <a:spcPts val="0"/>
              </a:spcBef>
              <a:spcAft>
                <a:spcPts val="0"/>
              </a:spcAft>
              <a:buClr>
                <a:schemeClr val="dk1"/>
              </a:buClr>
              <a:buSzPts val="800"/>
              <a:buFont typeface="IBM Plex Sans"/>
              <a:buNone/>
              <a:defRPr sz="800">
                <a:solidFill>
                  <a:schemeClr val="dk1"/>
                </a:solidFill>
              </a:defRPr>
            </a:lvl8pPr>
            <a:lvl9pPr lvl="8" algn="r">
              <a:spcBef>
                <a:spcPts val="0"/>
              </a:spcBef>
              <a:spcAft>
                <a:spcPts val="0"/>
              </a:spcAft>
              <a:buClr>
                <a:schemeClr val="dk1"/>
              </a:buClr>
              <a:buSzPts val="800"/>
              <a:buFont typeface="IBM Plex Sans"/>
              <a:buNone/>
              <a:defRPr sz="800">
                <a:solidFill>
                  <a:schemeClr val="dk1"/>
                </a:solidFill>
              </a:defRPr>
            </a:lvl9pPr>
          </a:lstStyle>
          <a:p>
            <a:endParaRPr/>
          </a:p>
        </p:txBody>
      </p:sp>
      <p:sp>
        <p:nvSpPr>
          <p:cNvPr id="188" name="Google Shape;188;p11"/>
          <p:cNvSpPr txBox="1">
            <a:spLocks noGrp="1"/>
          </p:cNvSpPr>
          <p:nvPr>
            <p:ph type="subTitle" idx="6"/>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800"/>
              <a:buFont typeface="IBM Plex Sans"/>
              <a:buNone/>
              <a:defRPr sz="800"/>
            </a:lvl1pPr>
            <a:lvl2pPr lvl="1">
              <a:spcBef>
                <a:spcPts val="0"/>
              </a:spcBef>
              <a:spcAft>
                <a:spcPts val="0"/>
              </a:spcAft>
              <a:buClr>
                <a:schemeClr val="dk1"/>
              </a:buClr>
              <a:buSzPts val="800"/>
              <a:buFont typeface="IBM Plex Sans"/>
              <a:buNone/>
              <a:defRPr sz="800">
                <a:solidFill>
                  <a:schemeClr val="dk1"/>
                </a:solidFill>
              </a:defRPr>
            </a:lvl2pPr>
            <a:lvl3pPr lvl="2">
              <a:spcBef>
                <a:spcPts val="0"/>
              </a:spcBef>
              <a:spcAft>
                <a:spcPts val="0"/>
              </a:spcAft>
              <a:buClr>
                <a:schemeClr val="dk1"/>
              </a:buClr>
              <a:buSzPts val="800"/>
              <a:buFont typeface="IBM Plex Sans"/>
              <a:buNone/>
              <a:defRPr sz="800">
                <a:solidFill>
                  <a:schemeClr val="dk1"/>
                </a:solidFill>
              </a:defRPr>
            </a:lvl3pPr>
            <a:lvl4pPr lvl="3">
              <a:spcBef>
                <a:spcPts val="0"/>
              </a:spcBef>
              <a:spcAft>
                <a:spcPts val="0"/>
              </a:spcAft>
              <a:buClr>
                <a:schemeClr val="dk1"/>
              </a:buClr>
              <a:buSzPts val="800"/>
              <a:buFont typeface="IBM Plex Sans"/>
              <a:buNone/>
              <a:defRPr sz="800">
                <a:solidFill>
                  <a:schemeClr val="dk1"/>
                </a:solidFill>
              </a:defRPr>
            </a:lvl4pPr>
            <a:lvl5pPr lvl="4">
              <a:spcBef>
                <a:spcPts val="0"/>
              </a:spcBef>
              <a:spcAft>
                <a:spcPts val="0"/>
              </a:spcAft>
              <a:buClr>
                <a:schemeClr val="dk1"/>
              </a:buClr>
              <a:buSzPts val="800"/>
              <a:buFont typeface="IBM Plex Sans"/>
              <a:buNone/>
              <a:defRPr sz="800">
                <a:solidFill>
                  <a:schemeClr val="dk1"/>
                </a:solidFill>
              </a:defRPr>
            </a:lvl5pPr>
            <a:lvl6pPr lvl="5">
              <a:spcBef>
                <a:spcPts val="0"/>
              </a:spcBef>
              <a:spcAft>
                <a:spcPts val="0"/>
              </a:spcAft>
              <a:buClr>
                <a:schemeClr val="dk1"/>
              </a:buClr>
              <a:buSzPts val="800"/>
              <a:buFont typeface="IBM Plex Sans"/>
              <a:buNone/>
              <a:defRPr sz="800">
                <a:solidFill>
                  <a:schemeClr val="dk1"/>
                </a:solidFill>
              </a:defRPr>
            </a:lvl6pPr>
            <a:lvl7pPr lvl="6">
              <a:spcBef>
                <a:spcPts val="0"/>
              </a:spcBef>
              <a:spcAft>
                <a:spcPts val="0"/>
              </a:spcAft>
              <a:buClr>
                <a:schemeClr val="dk1"/>
              </a:buClr>
              <a:buSzPts val="800"/>
              <a:buFont typeface="IBM Plex Sans"/>
              <a:buNone/>
              <a:defRPr sz="800">
                <a:solidFill>
                  <a:schemeClr val="dk1"/>
                </a:solidFill>
              </a:defRPr>
            </a:lvl7pPr>
            <a:lvl8pPr lvl="7">
              <a:spcBef>
                <a:spcPts val="0"/>
              </a:spcBef>
              <a:spcAft>
                <a:spcPts val="0"/>
              </a:spcAft>
              <a:buClr>
                <a:schemeClr val="dk1"/>
              </a:buClr>
              <a:buSzPts val="800"/>
              <a:buFont typeface="IBM Plex Sans"/>
              <a:buNone/>
              <a:defRPr sz="800">
                <a:solidFill>
                  <a:schemeClr val="dk1"/>
                </a:solidFill>
              </a:defRPr>
            </a:lvl8pPr>
            <a:lvl9pPr lvl="8">
              <a:spcBef>
                <a:spcPts val="0"/>
              </a:spcBef>
              <a:spcAft>
                <a:spcPts val="0"/>
              </a:spcAft>
              <a:buClr>
                <a:schemeClr val="dk1"/>
              </a:buClr>
              <a:buSzPts val="800"/>
              <a:buFont typeface="IBM Plex Sans"/>
              <a:buNone/>
              <a:defRPr sz="8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it screen - Alt 2">
  <p:cSld name="CUSTOM_8_1_1">
    <p:spTree>
      <p:nvGrpSpPr>
        <p:cNvPr id="1" name="Shape 189"/>
        <p:cNvGrpSpPr/>
        <p:nvPr/>
      </p:nvGrpSpPr>
      <p:grpSpPr>
        <a:xfrm>
          <a:off x="0" y="0"/>
          <a:ext cx="0" cy="0"/>
          <a:chOff x="0" y="0"/>
          <a:chExt cx="0" cy="0"/>
        </a:xfrm>
      </p:grpSpPr>
      <p:sp>
        <p:nvSpPr>
          <p:cNvPr id="190" name="Google Shape;190;p12"/>
          <p:cNvSpPr txBox="1">
            <a:spLocks noGrp="1"/>
          </p:cNvSpPr>
          <p:nvPr>
            <p:ph type="subTitle" idx="1"/>
          </p:nvPr>
        </p:nvSpPr>
        <p:spPr>
          <a:xfrm>
            <a:off x="436600" y="3909000"/>
            <a:ext cx="1708500" cy="774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400"/>
              <a:buFont typeface="IBM Plex Sans"/>
              <a:buNone/>
              <a:defRPr sz="6400"/>
            </a:lvl1pPr>
            <a:lvl2pPr lvl="1" algn="ctr">
              <a:spcBef>
                <a:spcPts val="0"/>
              </a:spcBef>
              <a:spcAft>
                <a:spcPts val="0"/>
              </a:spcAft>
              <a:buClr>
                <a:schemeClr val="dk1"/>
              </a:buClr>
              <a:buSzPts val="6400"/>
              <a:buFont typeface="IBM Plex Sans"/>
              <a:buNone/>
              <a:defRPr sz="6400">
                <a:solidFill>
                  <a:schemeClr val="dk1"/>
                </a:solidFill>
              </a:defRPr>
            </a:lvl2pPr>
            <a:lvl3pPr lvl="2" algn="ctr">
              <a:spcBef>
                <a:spcPts val="0"/>
              </a:spcBef>
              <a:spcAft>
                <a:spcPts val="0"/>
              </a:spcAft>
              <a:buClr>
                <a:schemeClr val="dk1"/>
              </a:buClr>
              <a:buSzPts val="6400"/>
              <a:buFont typeface="IBM Plex Sans"/>
              <a:buNone/>
              <a:defRPr sz="6400">
                <a:solidFill>
                  <a:schemeClr val="dk1"/>
                </a:solidFill>
              </a:defRPr>
            </a:lvl3pPr>
            <a:lvl4pPr lvl="3" algn="ctr">
              <a:spcBef>
                <a:spcPts val="0"/>
              </a:spcBef>
              <a:spcAft>
                <a:spcPts val="0"/>
              </a:spcAft>
              <a:buClr>
                <a:schemeClr val="dk1"/>
              </a:buClr>
              <a:buSzPts val="6400"/>
              <a:buFont typeface="IBM Plex Sans"/>
              <a:buNone/>
              <a:defRPr sz="6400">
                <a:solidFill>
                  <a:schemeClr val="dk1"/>
                </a:solidFill>
              </a:defRPr>
            </a:lvl4pPr>
            <a:lvl5pPr lvl="4" algn="ctr">
              <a:spcBef>
                <a:spcPts val="0"/>
              </a:spcBef>
              <a:spcAft>
                <a:spcPts val="0"/>
              </a:spcAft>
              <a:buClr>
                <a:schemeClr val="dk1"/>
              </a:buClr>
              <a:buSzPts val="6400"/>
              <a:buFont typeface="IBM Plex Sans"/>
              <a:buNone/>
              <a:defRPr sz="6400">
                <a:solidFill>
                  <a:schemeClr val="dk1"/>
                </a:solidFill>
              </a:defRPr>
            </a:lvl5pPr>
            <a:lvl6pPr lvl="5" algn="ctr">
              <a:spcBef>
                <a:spcPts val="0"/>
              </a:spcBef>
              <a:spcAft>
                <a:spcPts val="0"/>
              </a:spcAft>
              <a:buClr>
                <a:schemeClr val="dk1"/>
              </a:buClr>
              <a:buSzPts val="6400"/>
              <a:buFont typeface="IBM Plex Sans"/>
              <a:buNone/>
              <a:defRPr sz="6400">
                <a:solidFill>
                  <a:schemeClr val="dk1"/>
                </a:solidFill>
              </a:defRPr>
            </a:lvl6pPr>
            <a:lvl7pPr lvl="6" algn="ctr">
              <a:spcBef>
                <a:spcPts val="0"/>
              </a:spcBef>
              <a:spcAft>
                <a:spcPts val="0"/>
              </a:spcAft>
              <a:buClr>
                <a:schemeClr val="dk1"/>
              </a:buClr>
              <a:buSzPts val="6400"/>
              <a:buFont typeface="IBM Plex Sans"/>
              <a:buNone/>
              <a:defRPr sz="6400">
                <a:solidFill>
                  <a:schemeClr val="dk1"/>
                </a:solidFill>
              </a:defRPr>
            </a:lvl7pPr>
            <a:lvl8pPr lvl="7" algn="ctr">
              <a:spcBef>
                <a:spcPts val="0"/>
              </a:spcBef>
              <a:spcAft>
                <a:spcPts val="0"/>
              </a:spcAft>
              <a:buClr>
                <a:schemeClr val="dk1"/>
              </a:buClr>
              <a:buSzPts val="6400"/>
              <a:buFont typeface="IBM Plex Sans"/>
              <a:buNone/>
              <a:defRPr sz="6400">
                <a:solidFill>
                  <a:schemeClr val="dk1"/>
                </a:solidFill>
              </a:defRPr>
            </a:lvl8pPr>
            <a:lvl9pPr lvl="8" algn="ctr">
              <a:spcBef>
                <a:spcPts val="0"/>
              </a:spcBef>
              <a:spcAft>
                <a:spcPts val="0"/>
              </a:spcAft>
              <a:buClr>
                <a:schemeClr val="dk1"/>
              </a:buClr>
              <a:buSzPts val="6400"/>
              <a:buFont typeface="IBM Plex Sans"/>
              <a:buNone/>
              <a:defRPr sz="6400">
                <a:solidFill>
                  <a:schemeClr val="dk1"/>
                </a:solidFill>
              </a:defRPr>
            </a:lvl9pPr>
          </a:lstStyle>
          <a:p>
            <a:endParaRPr/>
          </a:p>
        </p:txBody>
      </p:sp>
      <p:sp>
        <p:nvSpPr>
          <p:cNvPr id="191" name="Google Shape;191;p12"/>
          <p:cNvSpPr txBox="1">
            <a:spLocks noGrp="1"/>
          </p:cNvSpPr>
          <p:nvPr>
            <p:ph type="subTitle" idx="2"/>
          </p:nvPr>
        </p:nvSpPr>
        <p:spPr>
          <a:xfrm>
            <a:off x="3027400" y="3909000"/>
            <a:ext cx="1708500" cy="774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400"/>
              <a:buFont typeface="IBM Plex Sans"/>
              <a:buNone/>
              <a:defRPr sz="6400"/>
            </a:lvl1pPr>
            <a:lvl2pPr lvl="1" algn="ctr">
              <a:spcBef>
                <a:spcPts val="0"/>
              </a:spcBef>
              <a:spcAft>
                <a:spcPts val="0"/>
              </a:spcAft>
              <a:buClr>
                <a:schemeClr val="dk1"/>
              </a:buClr>
              <a:buSzPts val="6400"/>
              <a:buFont typeface="IBM Plex Sans"/>
              <a:buNone/>
              <a:defRPr sz="6400">
                <a:solidFill>
                  <a:schemeClr val="dk1"/>
                </a:solidFill>
              </a:defRPr>
            </a:lvl2pPr>
            <a:lvl3pPr lvl="2" algn="ctr">
              <a:spcBef>
                <a:spcPts val="0"/>
              </a:spcBef>
              <a:spcAft>
                <a:spcPts val="0"/>
              </a:spcAft>
              <a:buClr>
                <a:schemeClr val="dk1"/>
              </a:buClr>
              <a:buSzPts val="6400"/>
              <a:buFont typeface="IBM Plex Sans"/>
              <a:buNone/>
              <a:defRPr sz="6400">
                <a:solidFill>
                  <a:schemeClr val="dk1"/>
                </a:solidFill>
              </a:defRPr>
            </a:lvl3pPr>
            <a:lvl4pPr lvl="3" algn="ctr">
              <a:spcBef>
                <a:spcPts val="0"/>
              </a:spcBef>
              <a:spcAft>
                <a:spcPts val="0"/>
              </a:spcAft>
              <a:buClr>
                <a:schemeClr val="dk1"/>
              </a:buClr>
              <a:buSzPts val="6400"/>
              <a:buFont typeface="IBM Plex Sans"/>
              <a:buNone/>
              <a:defRPr sz="6400">
                <a:solidFill>
                  <a:schemeClr val="dk1"/>
                </a:solidFill>
              </a:defRPr>
            </a:lvl4pPr>
            <a:lvl5pPr lvl="4" algn="ctr">
              <a:spcBef>
                <a:spcPts val="0"/>
              </a:spcBef>
              <a:spcAft>
                <a:spcPts val="0"/>
              </a:spcAft>
              <a:buClr>
                <a:schemeClr val="dk1"/>
              </a:buClr>
              <a:buSzPts val="6400"/>
              <a:buFont typeface="IBM Plex Sans"/>
              <a:buNone/>
              <a:defRPr sz="6400">
                <a:solidFill>
                  <a:schemeClr val="dk1"/>
                </a:solidFill>
              </a:defRPr>
            </a:lvl5pPr>
            <a:lvl6pPr lvl="5" algn="ctr">
              <a:spcBef>
                <a:spcPts val="0"/>
              </a:spcBef>
              <a:spcAft>
                <a:spcPts val="0"/>
              </a:spcAft>
              <a:buClr>
                <a:schemeClr val="dk1"/>
              </a:buClr>
              <a:buSzPts val="6400"/>
              <a:buFont typeface="IBM Plex Sans"/>
              <a:buNone/>
              <a:defRPr sz="6400">
                <a:solidFill>
                  <a:schemeClr val="dk1"/>
                </a:solidFill>
              </a:defRPr>
            </a:lvl6pPr>
            <a:lvl7pPr lvl="6" algn="ctr">
              <a:spcBef>
                <a:spcPts val="0"/>
              </a:spcBef>
              <a:spcAft>
                <a:spcPts val="0"/>
              </a:spcAft>
              <a:buClr>
                <a:schemeClr val="dk1"/>
              </a:buClr>
              <a:buSzPts val="6400"/>
              <a:buFont typeface="IBM Plex Sans"/>
              <a:buNone/>
              <a:defRPr sz="6400">
                <a:solidFill>
                  <a:schemeClr val="dk1"/>
                </a:solidFill>
              </a:defRPr>
            </a:lvl7pPr>
            <a:lvl8pPr lvl="7" algn="ctr">
              <a:spcBef>
                <a:spcPts val="0"/>
              </a:spcBef>
              <a:spcAft>
                <a:spcPts val="0"/>
              </a:spcAft>
              <a:buClr>
                <a:schemeClr val="dk1"/>
              </a:buClr>
              <a:buSzPts val="6400"/>
              <a:buFont typeface="IBM Plex Sans"/>
              <a:buNone/>
              <a:defRPr sz="6400">
                <a:solidFill>
                  <a:schemeClr val="dk1"/>
                </a:solidFill>
              </a:defRPr>
            </a:lvl8pPr>
            <a:lvl9pPr lvl="8" algn="ctr">
              <a:spcBef>
                <a:spcPts val="0"/>
              </a:spcBef>
              <a:spcAft>
                <a:spcPts val="0"/>
              </a:spcAft>
              <a:buClr>
                <a:schemeClr val="dk1"/>
              </a:buClr>
              <a:buSzPts val="6400"/>
              <a:buFont typeface="IBM Plex Sans"/>
              <a:buNone/>
              <a:defRPr sz="6400">
                <a:solidFill>
                  <a:schemeClr val="dk1"/>
                </a:solidFill>
              </a:defRPr>
            </a:lvl9pPr>
          </a:lstStyle>
          <a:p>
            <a:endParaRPr/>
          </a:p>
        </p:txBody>
      </p:sp>
      <p:grpSp>
        <p:nvGrpSpPr>
          <p:cNvPr id="192" name="Google Shape;192;p12"/>
          <p:cNvGrpSpPr/>
          <p:nvPr/>
        </p:nvGrpSpPr>
        <p:grpSpPr>
          <a:xfrm flipH="1">
            <a:off x="5903161" y="2597462"/>
            <a:ext cx="6916230" cy="6916230"/>
            <a:chOff x="-3059650" y="1891300"/>
            <a:chExt cx="7160400" cy="7160400"/>
          </a:xfrm>
        </p:grpSpPr>
        <p:sp>
          <p:nvSpPr>
            <p:cNvPr id="193" name="Google Shape;193;p12"/>
            <p:cNvSpPr/>
            <p:nvPr/>
          </p:nvSpPr>
          <p:spPr>
            <a:xfrm rot="5400000" flipH="1">
              <a:off x="-3059650" y="1891300"/>
              <a:ext cx="7160400" cy="7160400"/>
            </a:xfrm>
            <a:prstGeom prst="arc">
              <a:avLst>
                <a:gd name="adj1" fmla="val 17100715"/>
                <a:gd name="adj2" fmla="val 21393444"/>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194" name="Google Shape;194;p12"/>
            <p:cNvSpPr/>
            <p:nvPr/>
          </p:nvSpPr>
          <p:spPr>
            <a:xfrm rot="5400000" flipH="1">
              <a:off x="-1851199" y="3109695"/>
              <a:ext cx="4734900" cy="4735200"/>
            </a:xfrm>
            <a:prstGeom prst="arc">
              <a:avLst>
                <a:gd name="adj1" fmla="val 17607113"/>
                <a:gd name="adj2" fmla="val 21289676"/>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195" name="Google Shape;195;p12"/>
            <p:cNvSpPr/>
            <p:nvPr/>
          </p:nvSpPr>
          <p:spPr>
            <a:xfrm>
              <a:off x="1239430" y="2205756"/>
              <a:ext cx="1218600" cy="1218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grpSp>
      <p:sp>
        <p:nvSpPr>
          <p:cNvPr id="196" name="Google Shape;196;p12"/>
          <p:cNvSpPr txBox="1">
            <a:spLocks noGrp="1"/>
          </p:cNvSpPr>
          <p:nvPr>
            <p:ph type="subTitle" idx="3"/>
          </p:nvPr>
        </p:nvSpPr>
        <p:spPr>
          <a:xfrm>
            <a:off x="6446978" y="814800"/>
            <a:ext cx="1708500" cy="2475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BM Plex Sans"/>
              <a:buNone/>
              <a:defRPr sz="1200"/>
            </a:lvl1pPr>
            <a:lvl2pPr lvl="1">
              <a:spcBef>
                <a:spcPts val="0"/>
              </a:spcBef>
              <a:spcAft>
                <a:spcPts val="0"/>
              </a:spcAft>
              <a:buClr>
                <a:schemeClr val="dk1"/>
              </a:buClr>
              <a:buSzPts val="1200"/>
              <a:buFont typeface="IBM Plex Sans"/>
              <a:buNone/>
              <a:defRPr sz="1200">
                <a:solidFill>
                  <a:schemeClr val="dk1"/>
                </a:solidFill>
              </a:defRPr>
            </a:lvl2pPr>
            <a:lvl3pPr lvl="2">
              <a:spcBef>
                <a:spcPts val="0"/>
              </a:spcBef>
              <a:spcAft>
                <a:spcPts val="0"/>
              </a:spcAft>
              <a:buClr>
                <a:schemeClr val="dk1"/>
              </a:buClr>
              <a:buSzPts val="1200"/>
              <a:buFont typeface="IBM Plex Sans"/>
              <a:buNone/>
              <a:defRPr sz="1200">
                <a:solidFill>
                  <a:schemeClr val="dk1"/>
                </a:solidFill>
              </a:defRPr>
            </a:lvl3pPr>
            <a:lvl4pPr lvl="3">
              <a:spcBef>
                <a:spcPts val="0"/>
              </a:spcBef>
              <a:spcAft>
                <a:spcPts val="0"/>
              </a:spcAft>
              <a:buClr>
                <a:schemeClr val="dk1"/>
              </a:buClr>
              <a:buSzPts val="1200"/>
              <a:buFont typeface="IBM Plex Sans"/>
              <a:buNone/>
              <a:defRPr sz="1200">
                <a:solidFill>
                  <a:schemeClr val="dk1"/>
                </a:solidFill>
              </a:defRPr>
            </a:lvl4pPr>
            <a:lvl5pPr lvl="4">
              <a:spcBef>
                <a:spcPts val="0"/>
              </a:spcBef>
              <a:spcAft>
                <a:spcPts val="0"/>
              </a:spcAft>
              <a:buClr>
                <a:schemeClr val="dk1"/>
              </a:buClr>
              <a:buSzPts val="1200"/>
              <a:buFont typeface="IBM Plex Sans"/>
              <a:buNone/>
              <a:defRPr sz="1200">
                <a:solidFill>
                  <a:schemeClr val="dk1"/>
                </a:solidFill>
              </a:defRPr>
            </a:lvl5pPr>
            <a:lvl6pPr lvl="5">
              <a:spcBef>
                <a:spcPts val="0"/>
              </a:spcBef>
              <a:spcAft>
                <a:spcPts val="0"/>
              </a:spcAft>
              <a:buClr>
                <a:schemeClr val="dk1"/>
              </a:buClr>
              <a:buSzPts val="1200"/>
              <a:buFont typeface="IBM Plex Sans"/>
              <a:buNone/>
              <a:defRPr sz="1200">
                <a:solidFill>
                  <a:schemeClr val="dk1"/>
                </a:solidFill>
              </a:defRPr>
            </a:lvl6pPr>
            <a:lvl7pPr lvl="6">
              <a:spcBef>
                <a:spcPts val="0"/>
              </a:spcBef>
              <a:spcAft>
                <a:spcPts val="0"/>
              </a:spcAft>
              <a:buClr>
                <a:schemeClr val="dk1"/>
              </a:buClr>
              <a:buSzPts val="1200"/>
              <a:buFont typeface="IBM Plex Sans"/>
              <a:buNone/>
              <a:defRPr sz="1200">
                <a:solidFill>
                  <a:schemeClr val="dk1"/>
                </a:solidFill>
              </a:defRPr>
            </a:lvl7pPr>
            <a:lvl8pPr lvl="7">
              <a:spcBef>
                <a:spcPts val="0"/>
              </a:spcBef>
              <a:spcAft>
                <a:spcPts val="0"/>
              </a:spcAft>
              <a:buClr>
                <a:schemeClr val="dk1"/>
              </a:buClr>
              <a:buSzPts val="1200"/>
              <a:buFont typeface="IBM Plex Sans"/>
              <a:buNone/>
              <a:defRPr sz="1200">
                <a:solidFill>
                  <a:schemeClr val="dk1"/>
                </a:solidFill>
              </a:defRPr>
            </a:lvl8pPr>
            <a:lvl9pPr lvl="8">
              <a:spcBef>
                <a:spcPts val="0"/>
              </a:spcBef>
              <a:spcAft>
                <a:spcPts val="0"/>
              </a:spcAft>
              <a:buClr>
                <a:schemeClr val="dk1"/>
              </a:buClr>
              <a:buSzPts val="1200"/>
              <a:buFont typeface="IBM Plex Sans"/>
              <a:buNone/>
              <a:defRPr sz="1200">
                <a:solidFill>
                  <a:schemeClr val="dk1"/>
                </a:solidFill>
              </a:defRPr>
            </a:lvl9pPr>
          </a:lstStyle>
          <a:p>
            <a:endParaRPr/>
          </a:p>
        </p:txBody>
      </p:sp>
      <p:sp>
        <p:nvSpPr>
          <p:cNvPr id="197" name="Google Shape;197;p12"/>
          <p:cNvSpPr txBox="1">
            <a:spLocks noGrp="1"/>
          </p:cNvSpPr>
          <p:nvPr>
            <p:ph type="title"/>
          </p:nvPr>
        </p:nvSpPr>
        <p:spPr>
          <a:xfrm>
            <a:off x="6447225" y="1213482"/>
            <a:ext cx="2232000" cy="587700"/>
          </a:xfrm>
          <a:prstGeom prst="rect">
            <a:avLst/>
          </a:prstGeom>
        </p:spPr>
        <p:txBody>
          <a:bodyPr spcFirstLastPara="1" wrap="square" lIns="0" tIns="0" rIns="0" bIns="0" anchor="t" anchorCtr="0">
            <a:spAutoFit/>
          </a:bodyPr>
          <a:lstStyle>
            <a:lvl1pPr lvl="0">
              <a:spcBef>
                <a:spcPts val="0"/>
              </a:spcBef>
              <a:spcAft>
                <a:spcPts val="0"/>
              </a:spcAft>
              <a:buNone/>
              <a:defRPr sz="1000">
                <a:solidFill>
                  <a:schemeClr val="accent1"/>
                </a:solidFill>
              </a:defRPr>
            </a:lvl1pPr>
            <a:lvl2pPr lvl="1">
              <a:spcBef>
                <a:spcPts val="0"/>
              </a:spcBef>
              <a:spcAft>
                <a:spcPts val="0"/>
              </a:spcAft>
              <a:buNone/>
              <a:defRPr sz="1900">
                <a:solidFill>
                  <a:schemeClr val="accent1"/>
                </a:solidFill>
              </a:defRPr>
            </a:lvl2pPr>
            <a:lvl3pPr lvl="2">
              <a:spcBef>
                <a:spcPts val="0"/>
              </a:spcBef>
              <a:spcAft>
                <a:spcPts val="0"/>
              </a:spcAft>
              <a:buNone/>
              <a:defRPr sz="1900">
                <a:solidFill>
                  <a:schemeClr val="accent1"/>
                </a:solidFill>
              </a:defRPr>
            </a:lvl3pPr>
            <a:lvl4pPr lvl="3">
              <a:spcBef>
                <a:spcPts val="0"/>
              </a:spcBef>
              <a:spcAft>
                <a:spcPts val="0"/>
              </a:spcAft>
              <a:buNone/>
              <a:defRPr sz="1900">
                <a:solidFill>
                  <a:schemeClr val="accent1"/>
                </a:solidFill>
              </a:defRPr>
            </a:lvl4pPr>
            <a:lvl5pPr lvl="4">
              <a:spcBef>
                <a:spcPts val="0"/>
              </a:spcBef>
              <a:spcAft>
                <a:spcPts val="0"/>
              </a:spcAft>
              <a:buNone/>
              <a:defRPr sz="1900">
                <a:solidFill>
                  <a:schemeClr val="accent1"/>
                </a:solidFill>
              </a:defRPr>
            </a:lvl5pPr>
            <a:lvl6pPr lvl="5">
              <a:spcBef>
                <a:spcPts val="0"/>
              </a:spcBef>
              <a:spcAft>
                <a:spcPts val="0"/>
              </a:spcAft>
              <a:buNone/>
              <a:defRPr sz="1900">
                <a:solidFill>
                  <a:schemeClr val="accent1"/>
                </a:solidFill>
              </a:defRPr>
            </a:lvl6pPr>
            <a:lvl7pPr lvl="6">
              <a:spcBef>
                <a:spcPts val="0"/>
              </a:spcBef>
              <a:spcAft>
                <a:spcPts val="0"/>
              </a:spcAft>
              <a:buNone/>
              <a:defRPr sz="1900">
                <a:solidFill>
                  <a:schemeClr val="accent1"/>
                </a:solidFill>
              </a:defRPr>
            </a:lvl7pPr>
            <a:lvl8pPr lvl="7">
              <a:spcBef>
                <a:spcPts val="0"/>
              </a:spcBef>
              <a:spcAft>
                <a:spcPts val="0"/>
              </a:spcAft>
              <a:buNone/>
              <a:defRPr sz="1900">
                <a:solidFill>
                  <a:schemeClr val="accent1"/>
                </a:solidFill>
              </a:defRPr>
            </a:lvl8pPr>
            <a:lvl9pPr lvl="8">
              <a:spcBef>
                <a:spcPts val="0"/>
              </a:spcBef>
              <a:spcAft>
                <a:spcPts val="0"/>
              </a:spcAft>
              <a:buNone/>
              <a:defRPr sz="1900">
                <a:solidFill>
                  <a:schemeClr val="accent1"/>
                </a:solidFill>
              </a:defRPr>
            </a:lvl9pPr>
          </a:lstStyle>
          <a:p>
            <a:endParaRPr/>
          </a:p>
        </p:txBody>
      </p:sp>
      <p:cxnSp>
        <p:nvCxnSpPr>
          <p:cNvPr id="198" name="Google Shape;198;p12"/>
          <p:cNvCxnSpPr/>
          <p:nvPr/>
        </p:nvCxnSpPr>
        <p:spPr>
          <a:xfrm>
            <a:off x="5985025" y="-13225"/>
            <a:ext cx="0" cy="5159400"/>
          </a:xfrm>
          <a:prstGeom prst="straightConnector1">
            <a:avLst/>
          </a:prstGeom>
          <a:noFill/>
          <a:ln w="9525" cap="flat" cmpd="sng">
            <a:solidFill>
              <a:schemeClr val="accent1"/>
            </a:solidFill>
            <a:prstDash val="solid"/>
            <a:round/>
            <a:headEnd type="none" w="med" len="med"/>
            <a:tailEnd type="none" w="med" len="med"/>
          </a:ln>
        </p:spPr>
      </p:cxnSp>
      <p:sp>
        <p:nvSpPr>
          <p:cNvPr id="199" name="Google Shape;199;p12"/>
          <p:cNvSpPr txBox="1">
            <a:spLocks noGrp="1"/>
          </p:cNvSpPr>
          <p:nvPr>
            <p:ph type="subTitle" idx="4"/>
          </p:nvPr>
        </p:nvSpPr>
        <p:spPr>
          <a:xfrm>
            <a:off x="436725" y="814800"/>
            <a:ext cx="4182300" cy="2583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BM Plex Sans"/>
              <a:buNone/>
              <a:defRPr sz="1200"/>
            </a:lvl1pPr>
            <a:lvl2pPr lvl="1">
              <a:spcBef>
                <a:spcPts val="0"/>
              </a:spcBef>
              <a:spcAft>
                <a:spcPts val="0"/>
              </a:spcAft>
              <a:buClr>
                <a:schemeClr val="dk1"/>
              </a:buClr>
              <a:buSzPts val="1200"/>
              <a:buFont typeface="IBM Plex Sans"/>
              <a:buNone/>
              <a:defRPr sz="1200">
                <a:solidFill>
                  <a:schemeClr val="dk1"/>
                </a:solidFill>
              </a:defRPr>
            </a:lvl2pPr>
            <a:lvl3pPr lvl="2">
              <a:spcBef>
                <a:spcPts val="0"/>
              </a:spcBef>
              <a:spcAft>
                <a:spcPts val="0"/>
              </a:spcAft>
              <a:buClr>
                <a:schemeClr val="dk1"/>
              </a:buClr>
              <a:buSzPts val="1200"/>
              <a:buFont typeface="IBM Plex Sans"/>
              <a:buNone/>
              <a:defRPr sz="1200">
                <a:solidFill>
                  <a:schemeClr val="dk1"/>
                </a:solidFill>
              </a:defRPr>
            </a:lvl3pPr>
            <a:lvl4pPr lvl="3">
              <a:spcBef>
                <a:spcPts val="0"/>
              </a:spcBef>
              <a:spcAft>
                <a:spcPts val="0"/>
              </a:spcAft>
              <a:buClr>
                <a:schemeClr val="dk1"/>
              </a:buClr>
              <a:buSzPts val="1200"/>
              <a:buFont typeface="IBM Plex Sans"/>
              <a:buNone/>
              <a:defRPr sz="1200">
                <a:solidFill>
                  <a:schemeClr val="dk1"/>
                </a:solidFill>
              </a:defRPr>
            </a:lvl4pPr>
            <a:lvl5pPr lvl="4">
              <a:spcBef>
                <a:spcPts val="0"/>
              </a:spcBef>
              <a:spcAft>
                <a:spcPts val="0"/>
              </a:spcAft>
              <a:buClr>
                <a:schemeClr val="dk1"/>
              </a:buClr>
              <a:buSzPts val="1200"/>
              <a:buFont typeface="IBM Plex Sans"/>
              <a:buNone/>
              <a:defRPr sz="1200">
                <a:solidFill>
                  <a:schemeClr val="dk1"/>
                </a:solidFill>
              </a:defRPr>
            </a:lvl5pPr>
            <a:lvl6pPr lvl="5">
              <a:spcBef>
                <a:spcPts val="0"/>
              </a:spcBef>
              <a:spcAft>
                <a:spcPts val="0"/>
              </a:spcAft>
              <a:buClr>
                <a:schemeClr val="dk1"/>
              </a:buClr>
              <a:buSzPts val="1200"/>
              <a:buFont typeface="IBM Plex Sans"/>
              <a:buNone/>
              <a:defRPr sz="1200">
                <a:solidFill>
                  <a:schemeClr val="dk1"/>
                </a:solidFill>
              </a:defRPr>
            </a:lvl6pPr>
            <a:lvl7pPr lvl="6">
              <a:spcBef>
                <a:spcPts val="0"/>
              </a:spcBef>
              <a:spcAft>
                <a:spcPts val="0"/>
              </a:spcAft>
              <a:buClr>
                <a:schemeClr val="dk1"/>
              </a:buClr>
              <a:buSzPts val="1200"/>
              <a:buFont typeface="IBM Plex Sans"/>
              <a:buNone/>
              <a:defRPr sz="1200">
                <a:solidFill>
                  <a:schemeClr val="dk1"/>
                </a:solidFill>
              </a:defRPr>
            </a:lvl7pPr>
            <a:lvl8pPr lvl="7">
              <a:spcBef>
                <a:spcPts val="0"/>
              </a:spcBef>
              <a:spcAft>
                <a:spcPts val="0"/>
              </a:spcAft>
              <a:buClr>
                <a:schemeClr val="dk1"/>
              </a:buClr>
              <a:buSzPts val="1200"/>
              <a:buFont typeface="IBM Plex Sans"/>
              <a:buNone/>
              <a:defRPr sz="1200">
                <a:solidFill>
                  <a:schemeClr val="dk1"/>
                </a:solidFill>
              </a:defRPr>
            </a:lvl8pPr>
            <a:lvl9pPr lvl="8">
              <a:spcBef>
                <a:spcPts val="0"/>
              </a:spcBef>
              <a:spcAft>
                <a:spcPts val="0"/>
              </a:spcAft>
              <a:buClr>
                <a:schemeClr val="dk1"/>
              </a:buClr>
              <a:buSzPts val="1200"/>
              <a:buFont typeface="IBM Plex Sans"/>
              <a:buNone/>
              <a:defRPr sz="1200">
                <a:solidFill>
                  <a:schemeClr val="dk1"/>
                </a:solidFill>
              </a:defRPr>
            </a:lvl9pPr>
          </a:lstStyle>
          <a:p>
            <a:endParaRPr/>
          </a:p>
        </p:txBody>
      </p:sp>
      <p:sp>
        <p:nvSpPr>
          <p:cNvPr id="200" name="Google Shape;200;p12"/>
          <p:cNvSpPr txBox="1">
            <a:spLocks noGrp="1"/>
          </p:cNvSpPr>
          <p:nvPr>
            <p:ph type="title" idx="5"/>
          </p:nvPr>
        </p:nvSpPr>
        <p:spPr>
          <a:xfrm>
            <a:off x="436725" y="1231825"/>
            <a:ext cx="4182300" cy="587700"/>
          </a:xfrm>
          <a:prstGeom prst="rect">
            <a:avLst/>
          </a:prstGeom>
        </p:spPr>
        <p:txBody>
          <a:bodyPr spcFirstLastPara="1" wrap="square" lIns="0" tIns="0" rIns="0" bIns="0" anchor="t" anchorCtr="0">
            <a:spAutoFit/>
          </a:bodyPr>
          <a:lstStyle>
            <a:lvl1pPr lvl="0">
              <a:spcBef>
                <a:spcPts val="0"/>
              </a:spcBef>
              <a:spcAft>
                <a:spcPts val="0"/>
              </a:spcAft>
              <a:buNone/>
              <a:defRPr sz="1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01" name="Google Shape;201;p12"/>
          <p:cNvSpPr txBox="1">
            <a:spLocks noGrp="1"/>
          </p:cNvSpPr>
          <p:nvPr>
            <p:ph type="subTitle" idx="6"/>
          </p:nvPr>
        </p:nvSpPr>
        <p:spPr>
          <a:xfrm>
            <a:off x="436725" y="1961991"/>
            <a:ext cx="4182300" cy="1058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000"/>
              <a:buFont typeface="IBM Plex Sans"/>
              <a:buNone/>
              <a:defRPr sz="1000">
                <a:solidFill>
                  <a:schemeClr val="accent1"/>
                </a:solidFill>
              </a:defRPr>
            </a:lvl1pPr>
            <a:lvl2pPr lvl="1">
              <a:spcBef>
                <a:spcPts val="0"/>
              </a:spcBef>
              <a:spcAft>
                <a:spcPts val="0"/>
              </a:spcAft>
              <a:buClr>
                <a:schemeClr val="accent1"/>
              </a:buClr>
              <a:buSzPts val="1000"/>
              <a:buFont typeface="IBM Plex Sans"/>
              <a:buNone/>
              <a:defRPr sz="1000">
                <a:solidFill>
                  <a:schemeClr val="accent1"/>
                </a:solidFill>
              </a:defRPr>
            </a:lvl2pPr>
            <a:lvl3pPr lvl="2">
              <a:spcBef>
                <a:spcPts val="0"/>
              </a:spcBef>
              <a:spcAft>
                <a:spcPts val="0"/>
              </a:spcAft>
              <a:buClr>
                <a:schemeClr val="accent1"/>
              </a:buClr>
              <a:buSzPts val="1000"/>
              <a:buFont typeface="IBM Plex Sans"/>
              <a:buNone/>
              <a:defRPr sz="1000">
                <a:solidFill>
                  <a:schemeClr val="accent1"/>
                </a:solidFill>
              </a:defRPr>
            </a:lvl3pPr>
            <a:lvl4pPr lvl="3">
              <a:spcBef>
                <a:spcPts val="0"/>
              </a:spcBef>
              <a:spcAft>
                <a:spcPts val="0"/>
              </a:spcAft>
              <a:buClr>
                <a:schemeClr val="accent1"/>
              </a:buClr>
              <a:buSzPts val="1000"/>
              <a:buFont typeface="IBM Plex Sans"/>
              <a:buNone/>
              <a:defRPr sz="1000">
                <a:solidFill>
                  <a:schemeClr val="accent1"/>
                </a:solidFill>
              </a:defRPr>
            </a:lvl4pPr>
            <a:lvl5pPr lvl="4">
              <a:spcBef>
                <a:spcPts val="0"/>
              </a:spcBef>
              <a:spcAft>
                <a:spcPts val="0"/>
              </a:spcAft>
              <a:buClr>
                <a:schemeClr val="accent1"/>
              </a:buClr>
              <a:buSzPts val="1000"/>
              <a:buFont typeface="IBM Plex Sans"/>
              <a:buNone/>
              <a:defRPr sz="1000">
                <a:solidFill>
                  <a:schemeClr val="accent1"/>
                </a:solidFill>
              </a:defRPr>
            </a:lvl5pPr>
            <a:lvl6pPr lvl="5">
              <a:spcBef>
                <a:spcPts val="0"/>
              </a:spcBef>
              <a:spcAft>
                <a:spcPts val="0"/>
              </a:spcAft>
              <a:buClr>
                <a:schemeClr val="accent1"/>
              </a:buClr>
              <a:buSzPts val="1000"/>
              <a:buFont typeface="IBM Plex Sans"/>
              <a:buNone/>
              <a:defRPr sz="1000">
                <a:solidFill>
                  <a:schemeClr val="accent1"/>
                </a:solidFill>
              </a:defRPr>
            </a:lvl6pPr>
            <a:lvl7pPr lvl="6">
              <a:spcBef>
                <a:spcPts val="0"/>
              </a:spcBef>
              <a:spcAft>
                <a:spcPts val="0"/>
              </a:spcAft>
              <a:buClr>
                <a:schemeClr val="accent1"/>
              </a:buClr>
              <a:buSzPts val="1000"/>
              <a:buFont typeface="IBM Plex Sans"/>
              <a:buNone/>
              <a:defRPr sz="1000">
                <a:solidFill>
                  <a:schemeClr val="accent1"/>
                </a:solidFill>
              </a:defRPr>
            </a:lvl7pPr>
            <a:lvl8pPr lvl="7">
              <a:spcBef>
                <a:spcPts val="0"/>
              </a:spcBef>
              <a:spcAft>
                <a:spcPts val="0"/>
              </a:spcAft>
              <a:buClr>
                <a:schemeClr val="accent1"/>
              </a:buClr>
              <a:buSzPts val="1000"/>
              <a:buFont typeface="IBM Plex Sans"/>
              <a:buNone/>
              <a:defRPr sz="1000">
                <a:solidFill>
                  <a:schemeClr val="accent1"/>
                </a:solidFill>
              </a:defRPr>
            </a:lvl8pPr>
            <a:lvl9pPr lvl="8">
              <a:spcBef>
                <a:spcPts val="0"/>
              </a:spcBef>
              <a:spcAft>
                <a:spcPts val="0"/>
              </a:spcAft>
              <a:buClr>
                <a:schemeClr val="accent1"/>
              </a:buClr>
              <a:buSzPts val="1000"/>
              <a:buFont typeface="IBM Plex Sans"/>
              <a:buNone/>
              <a:defRPr sz="1000">
                <a:solidFill>
                  <a:schemeClr val="accent1"/>
                </a:solidFill>
              </a:defRPr>
            </a:lvl9pPr>
          </a:lstStyle>
          <a:p>
            <a:endParaRPr/>
          </a:p>
        </p:txBody>
      </p:sp>
      <p:sp>
        <p:nvSpPr>
          <p:cNvPr id="202" name="Google Shape;202;p12"/>
          <p:cNvSpPr txBox="1">
            <a:spLocks noGrp="1"/>
          </p:cNvSpPr>
          <p:nvPr>
            <p:ph type="subTitle" idx="7"/>
          </p:nvPr>
        </p:nvSpPr>
        <p:spPr>
          <a:xfrm>
            <a:off x="436725" y="3205792"/>
            <a:ext cx="4182300" cy="1386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000"/>
              <a:buFont typeface="IBM Plex Sans"/>
              <a:buNone/>
              <a:defRPr sz="1000">
                <a:solidFill>
                  <a:schemeClr val="accent1"/>
                </a:solidFill>
              </a:defRPr>
            </a:lvl1pPr>
            <a:lvl2pPr lvl="1">
              <a:spcBef>
                <a:spcPts val="0"/>
              </a:spcBef>
              <a:spcAft>
                <a:spcPts val="0"/>
              </a:spcAft>
              <a:buClr>
                <a:schemeClr val="accent1"/>
              </a:buClr>
              <a:buSzPts val="1000"/>
              <a:buFont typeface="IBM Plex Sans"/>
              <a:buNone/>
              <a:defRPr sz="1000">
                <a:solidFill>
                  <a:schemeClr val="accent1"/>
                </a:solidFill>
              </a:defRPr>
            </a:lvl2pPr>
            <a:lvl3pPr lvl="2">
              <a:spcBef>
                <a:spcPts val="0"/>
              </a:spcBef>
              <a:spcAft>
                <a:spcPts val="0"/>
              </a:spcAft>
              <a:buClr>
                <a:schemeClr val="accent1"/>
              </a:buClr>
              <a:buSzPts val="1000"/>
              <a:buFont typeface="IBM Plex Sans"/>
              <a:buNone/>
              <a:defRPr sz="1000">
                <a:solidFill>
                  <a:schemeClr val="accent1"/>
                </a:solidFill>
              </a:defRPr>
            </a:lvl3pPr>
            <a:lvl4pPr lvl="3">
              <a:spcBef>
                <a:spcPts val="0"/>
              </a:spcBef>
              <a:spcAft>
                <a:spcPts val="0"/>
              </a:spcAft>
              <a:buClr>
                <a:schemeClr val="accent1"/>
              </a:buClr>
              <a:buSzPts val="1000"/>
              <a:buFont typeface="IBM Plex Sans"/>
              <a:buNone/>
              <a:defRPr sz="1000">
                <a:solidFill>
                  <a:schemeClr val="accent1"/>
                </a:solidFill>
              </a:defRPr>
            </a:lvl4pPr>
            <a:lvl5pPr lvl="4">
              <a:spcBef>
                <a:spcPts val="0"/>
              </a:spcBef>
              <a:spcAft>
                <a:spcPts val="0"/>
              </a:spcAft>
              <a:buClr>
                <a:schemeClr val="accent1"/>
              </a:buClr>
              <a:buSzPts val="1000"/>
              <a:buFont typeface="IBM Plex Sans"/>
              <a:buNone/>
              <a:defRPr sz="1000">
                <a:solidFill>
                  <a:schemeClr val="accent1"/>
                </a:solidFill>
              </a:defRPr>
            </a:lvl5pPr>
            <a:lvl6pPr lvl="5">
              <a:spcBef>
                <a:spcPts val="0"/>
              </a:spcBef>
              <a:spcAft>
                <a:spcPts val="0"/>
              </a:spcAft>
              <a:buClr>
                <a:schemeClr val="accent1"/>
              </a:buClr>
              <a:buSzPts val="1000"/>
              <a:buFont typeface="IBM Plex Sans"/>
              <a:buNone/>
              <a:defRPr sz="1000">
                <a:solidFill>
                  <a:schemeClr val="accent1"/>
                </a:solidFill>
              </a:defRPr>
            </a:lvl6pPr>
            <a:lvl7pPr lvl="6">
              <a:spcBef>
                <a:spcPts val="0"/>
              </a:spcBef>
              <a:spcAft>
                <a:spcPts val="0"/>
              </a:spcAft>
              <a:buClr>
                <a:schemeClr val="accent1"/>
              </a:buClr>
              <a:buSzPts val="1000"/>
              <a:buFont typeface="IBM Plex Sans"/>
              <a:buNone/>
              <a:defRPr sz="1000">
                <a:solidFill>
                  <a:schemeClr val="accent1"/>
                </a:solidFill>
              </a:defRPr>
            </a:lvl7pPr>
            <a:lvl8pPr lvl="7">
              <a:spcBef>
                <a:spcPts val="0"/>
              </a:spcBef>
              <a:spcAft>
                <a:spcPts val="0"/>
              </a:spcAft>
              <a:buClr>
                <a:schemeClr val="accent1"/>
              </a:buClr>
              <a:buSzPts val="1000"/>
              <a:buFont typeface="IBM Plex Sans"/>
              <a:buNone/>
              <a:defRPr sz="1000">
                <a:solidFill>
                  <a:schemeClr val="accent1"/>
                </a:solidFill>
              </a:defRPr>
            </a:lvl8pPr>
            <a:lvl9pPr lvl="8">
              <a:spcBef>
                <a:spcPts val="0"/>
              </a:spcBef>
              <a:spcAft>
                <a:spcPts val="0"/>
              </a:spcAft>
              <a:buClr>
                <a:schemeClr val="accent1"/>
              </a:buClr>
              <a:buSzPts val="1000"/>
              <a:buFont typeface="IBM Plex Sans"/>
              <a:buNone/>
              <a:defRPr sz="1000">
                <a:solidFill>
                  <a:schemeClr val="accent1"/>
                </a:solidFill>
              </a:defRPr>
            </a:lvl9pPr>
          </a:lstStyle>
          <a:p>
            <a:endParaRPr/>
          </a:p>
        </p:txBody>
      </p:sp>
      <p:sp>
        <p:nvSpPr>
          <p:cNvPr id="203" name="Google Shape;203;p12"/>
          <p:cNvSpPr txBox="1">
            <a:spLocks noGrp="1"/>
          </p:cNvSpPr>
          <p:nvPr>
            <p:ph type="subTitle" idx="8"/>
          </p:nvPr>
        </p:nvSpPr>
        <p:spPr>
          <a:xfrm>
            <a:off x="436725" y="3686700"/>
            <a:ext cx="1708500" cy="1386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9pPr>
          </a:lstStyle>
          <a:p>
            <a:endParaRPr/>
          </a:p>
        </p:txBody>
      </p:sp>
      <p:sp>
        <p:nvSpPr>
          <p:cNvPr id="204" name="Google Shape;204;p12"/>
          <p:cNvSpPr txBox="1">
            <a:spLocks noGrp="1"/>
          </p:cNvSpPr>
          <p:nvPr>
            <p:ph type="subTitle" idx="9"/>
          </p:nvPr>
        </p:nvSpPr>
        <p:spPr>
          <a:xfrm>
            <a:off x="3027525" y="3686700"/>
            <a:ext cx="1708500" cy="1386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9pPr>
          </a:lstStyle>
          <a:p>
            <a:endParaRPr/>
          </a:p>
        </p:txBody>
      </p:sp>
      <p:sp>
        <p:nvSpPr>
          <p:cNvPr id="205" name="Google Shape;205;p12"/>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SzPts val="800"/>
              <a:buNone/>
              <a:defRPr sz="800">
                <a:solidFill>
                  <a:schemeClr val="dk1"/>
                </a:solidFill>
                <a:latin typeface="IBM Plex Sans"/>
                <a:ea typeface="IBM Plex Sans"/>
                <a:cs typeface="IBM Plex Sans"/>
                <a:sym typeface="IBM Plex Sans"/>
              </a:defRPr>
            </a:lvl1pPr>
            <a:lvl2pPr lvl="1" algn="r">
              <a:buSzPts val="800"/>
              <a:buNone/>
              <a:defRPr sz="800">
                <a:solidFill>
                  <a:schemeClr val="dk1"/>
                </a:solidFill>
                <a:latin typeface="IBM Plex Sans"/>
                <a:ea typeface="IBM Plex Sans"/>
                <a:cs typeface="IBM Plex Sans"/>
                <a:sym typeface="IBM Plex Sans"/>
              </a:defRPr>
            </a:lvl2pPr>
            <a:lvl3pPr lvl="2" algn="r">
              <a:buSzPts val="800"/>
              <a:buNone/>
              <a:defRPr sz="800">
                <a:solidFill>
                  <a:schemeClr val="dk1"/>
                </a:solidFill>
                <a:latin typeface="IBM Plex Sans"/>
                <a:ea typeface="IBM Plex Sans"/>
                <a:cs typeface="IBM Plex Sans"/>
                <a:sym typeface="IBM Plex Sans"/>
              </a:defRPr>
            </a:lvl3pPr>
            <a:lvl4pPr lvl="3" algn="r">
              <a:buSzPts val="800"/>
              <a:buNone/>
              <a:defRPr sz="800">
                <a:solidFill>
                  <a:schemeClr val="dk1"/>
                </a:solidFill>
                <a:latin typeface="IBM Plex Sans"/>
                <a:ea typeface="IBM Plex Sans"/>
                <a:cs typeface="IBM Plex Sans"/>
                <a:sym typeface="IBM Plex Sans"/>
              </a:defRPr>
            </a:lvl4pPr>
            <a:lvl5pPr lvl="4" algn="r">
              <a:buSzPts val="800"/>
              <a:buNone/>
              <a:defRPr sz="800">
                <a:solidFill>
                  <a:schemeClr val="dk1"/>
                </a:solidFill>
                <a:latin typeface="IBM Plex Sans"/>
                <a:ea typeface="IBM Plex Sans"/>
                <a:cs typeface="IBM Plex Sans"/>
                <a:sym typeface="IBM Plex Sans"/>
              </a:defRPr>
            </a:lvl5pPr>
            <a:lvl6pPr lvl="5" algn="r">
              <a:buSzPts val="800"/>
              <a:buNone/>
              <a:defRPr sz="800">
                <a:solidFill>
                  <a:schemeClr val="dk1"/>
                </a:solidFill>
                <a:latin typeface="IBM Plex Sans"/>
                <a:ea typeface="IBM Plex Sans"/>
                <a:cs typeface="IBM Plex Sans"/>
                <a:sym typeface="IBM Plex Sans"/>
              </a:defRPr>
            </a:lvl6pPr>
            <a:lvl7pPr lvl="6" algn="r">
              <a:buSzPts val="800"/>
              <a:buNone/>
              <a:defRPr sz="800">
                <a:solidFill>
                  <a:schemeClr val="dk1"/>
                </a:solidFill>
                <a:latin typeface="IBM Plex Sans"/>
                <a:ea typeface="IBM Plex Sans"/>
                <a:cs typeface="IBM Plex Sans"/>
                <a:sym typeface="IBM Plex Sans"/>
              </a:defRPr>
            </a:lvl7pPr>
            <a:lvl8pPr lvl="7" algn="r">
              <a:buSzPts val="800"/>
              <a:buNone/>
              <a:defRPr sz="800">
                <a:solidFill>
                  <a:schemeClr val="dk1"/>
                </a:solidFill>
                <a:latin typeface="IBM Plex Sans"/>
                <a:ea typeface="IBM Plex Sans"/>
                <a:cs typeface="IBM Plex Sans"/>
                <a:sym typeface="IBM Plex Sans"/>
              </a:defRPr>
            </a:lvl8pPr>
            <a:lvl9pPr lvl="8" algn="r">
              <a:buSzPts val="800"/>
              <a:buNone/>
              <a:defRPr sz="800">
                <a:solidFill>
                  <a:schemeClr val="dk1"/>
                </a:solidFill>
                <a:latin typeface="IBM Plex Sans"/>
                <a:ea typeface="IBM Plex Sans"/>
                <a:cs typeface="IBM Plex Sans"/>
                <a:sym typeface="IBM Plex Sans"/>
              </a:defRPr>
            </a:lvl9pPr>
          </a:lstStyle>
          <a:p>
            <a:pPr marL="0" lvl="0" indent="-50800" algn="r" rtl="0">
              <a:spcBef>
                <a:spcPts val="0"/>
              </a:spcBef>
              <a:spcAft>
                <a:spcPts val="0"/>
              </a:spcAft>
              <a:buClr>
                <a:schemeClr val="dk1"/>
              </a:buClr>
              <a:buSzPts val="800"/>
              <a:buFont typeface="IBM Plex Sans"/>
              <a:buNone/>
            </a:pPr>
            <a:fld id="{00000000-1234-1234-1234-123412341234}" type="slidenum">
              <a:rPr lang="en"/>
              <a:t>‹#›</a:t>
            </a:fld>
            <a:endParaRPr/>
          </a:p>
        </p:txBody>
      </p:sp>
      <p:cxnSp>
        <p:nvCxnSpPr>
          <p:cNvPr id="206" name="Google Shape;206;p12"/>
          <p:cNvCxnSpPr/>
          <p:nvPr/>
        </p:nvCxnSpPr>
        <p:spPr>
          <a:xfrm>
            <a:off x="8217600" y="233875"/>
            <a:ext cx="0" cy="99000"/>
          </a:xfrm>
          <a:prstGeom prst="straightConnector1">
            <a:avLst/>
          </a:prstGeom>
          <a:noFill/>
          <a:ln w="9525" cap="flat" cmpd="sng">
            <a:solidFill>
              <a:schemeClr val="dk1"/>
            </a:solidFill>
            <a:prstDash val="solid"/>
            <a:round/>
            <a:headEnd type="none" w="med" len="med"/>
            <a:tailEnd type="none" w="med" len="med"/>
          </a:ln>
        </p:spPr>
      </p:cxnSp>
      <p:sp>
        <p:nvSpPr>
          <p:cNvPr id="207" name="Google Shape;207;p12"/>
          <p:cNvSpPr txBox="1">
            <a:spLocks noGrp="1"/>
          </p:cNvSpPr>
          <p:nvPr>
            <p:ph type="subTitle" idx="13"/>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800"/>
              <a:buFont typeface="IBM Plex Sans"/>
              <a:buNone/>
              <a:defRPr sz="800"/>
            </a:lvl1pPr>
            <a:lvl2pPr lvl="1" algn="r">
              <a:spcBef>
                <a:spcPts val="0"/>
              </a:spcBef>
              <a:spcAft>
                <a:spcPts val="0"/>
              </a:spcAft>
              <a:buClr>
                <a:schemeClr val="dk1"/>
              </a:buClr>
              <a:buSzPts val="800"/>
              <a:buFont typeface="IBM Plex Sans"/>
              <a:buNone/>
              <a:defRPr sz="800">
                <a:solidFill>
                  <a:schemeClr val="dk1"/>
                </a:solidFill>
              </a:defRPr>
            </a:lvl2pPr>
            <a:lvl3pPr lvl="2" algn="r">
              <a:spcBef>
                <a:spcPts val="0"/>
              </a:spcBef>
              <a:spcAft>
                <a:spcPts val="0"/>
              </a:spcAft>
              <a:buClr>
                <a:schemeClr val="dk1"/>
              </a:buClr>
              <a:buSzPts val="800"/>
              <a:buFont typeface="IBM Plex Sans"/>
              <a:buNone/>
              <a:defRPr sz="800">
                <a:solidFill>
                  <a:schemeClr val="dk1"/>
                </a:solidFill>
              </a:defRPr>
            </a:lvl3pPr>
            <a:lvl4pPr lvl="3" algn="r">
              <a:spcBef>
                <a:spcPts val="0"/>
              </a:spcBef>
              <a:spcAft>
                <a:spcPts val="0"/>
              </a:spcAft>
              <a:buClr>
                <a:schemeClr val="dk1"/>
              </a:buClr>
              <a:buSzPts val="800"/>
              <a:buFont typeface="IBM Plex Sans"/>
              <a:buNone/>
              <a:defRPr sz="800">
                <a:solidFill>
                  <a:schemeClr val="dk1"/>
                </a:solidFill>
              </a:defRPr>
            </a:lvl4pPr>
            <a:lvl5pPr lvl="4" algn="r">
              <a:spcBef>
                <a:spcPts val="0"/>
              </a:spcBef>
              <a:spcAft>
                <a:spcPts val="0"/>
              </a:spcAft>
              <a:buClr>
                <a:schemeClr val="dk1"/>
              </a:buClr>
              <a:buSzPts val="800"/>
              <a:buFont typeface="IBM Plex Sans"/>
              <a:buNone/>
              <a:defRPr sz="800">
                <a:solidFill>
                  <a:schemeClr val="dk1"/>
                </a:solidFill>
              </a:defRPr>
            </a:lvl5pPr>
            <a:lvl6pPr lvl="5" algn="r">
              <a:spcBef>
                <a:spcPts val="0"/>
              </a:spcBef>
              <a:spcAft>
                <a:spcPts val="0"/>
              </a:spcAft>
              <a:buClr>
                <a:schemeClr val="dk1"/>
              </a:buClr>
              <a:buSzPts val="800"/>
              <a:buFont typeface="IBM Plex Sans"/>
              <a:buNone/>
              <a:defRPr sz="800">
                <a:solidFill>
                  <a:schemeClr val="dk1"/>
                </a:solidFill>
              </a:defRPr>
            </a:lvl6pPr>
            <a:lvl7pPr lvl="6" algn="r">
              <a:spcBef>
                <a:spcPts val="0"/>
              </a:spcBef>
              <a:spcAft>
                <a:spcPts val="0"/>
              </a:spcAft>
              <a:buClr>
                <a:schemeClr val="dk1"/>
              </a:buClr>
              <a:buSzPts val="800"/>
              <a:buFont typeface="IBM Plex Sans"/>
              <a:buNone/>
              <a:defRPr sz="800">
                <a:solidFill>
                  <a:schemeClr val="dk1"/>
                </a:solidFill>
              </a:defRPr>
            </a:lvl7pPr>
            <a:lvl8pPr lvl="7" algn="r">
              <a:spcBef>
                <a:spcPts val="0"/>
              </a:spcBef>
              <a:spcAft>
                <a:spcPts val="0"/>
              </a:spcAft>
              <a:buClr>
                <a:schemeClr val="dk1"/>
              </a:buClr>
              <a:buSzPts val="800"/>
              <a:buFont typeface="IBM Plex Sans"/>
              <a:buNone/>
              <a:defRPr sz="800">
                <a:solidFill>
                  <a:schemeClr val="dk1"/>
                </a:solidFill>
              </a:defRPr>
            </a:lvl8pPr>
            <a:lvl9pPr lvl="8" algn="r">
              <a:spcBef>
                <a:spcPts val="0"/>
              </a:spcBef>
              <a:spcAft>
                <a:spcPts val="0"/>
              </a:spcAft>
              <a:buClr>
                <a:schemeClr val="dk1"/>
              </a:buClr>
              <a:buSzPts val="800"/>
              <a:buFont typeface="IBM Plex Sans"/>
              <a:buNone/>
              <a:defRPr sz="800">
                <a:solidFill>
                  <a:schemeClr val="dk1"/>
                </a:solidFill>
              </a:defRPr>
            </a:lvl9pPr>
          </a:lstStyle>
          <a:p>
            <a:endParaRPr/>
          </a:p>
        </p:txBody>
      </p:sp>
      <p:sp>
        <p:nvSpPr>
          <p:cNvPr id="208" name="Google Shape;208;p12"/>
          <p:cNvSpPr txBox="1">
            <a:spLocks noGrp="1"/>
          </p:cNvSpPr>
          <p:nvPr>
            <p:ph type="subTitle" idx="14"/>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800"/>
              <a:buFont typeface="IBM Plex Sans"/>
              <a:buNone/>
              <a:defRPr sz="800"/>
            </a:lvl1pPr>
            <a:lvl2pPr lvl="1">
              <a:spcBef>
                <a:spcPts val="0"/>
              </a:spcBef>
              <a:spcAft>
                <a:spcPts val="0"/>
              </a:spcAft>
              <a:buClr>
                <a:schemeClr val="dk1"/>
              </a:buClr>
              <a:buSzPts val="800"/>
              <a:buFont typeface="IBM Plex Sans"/>
              <a:buNone/>
              <a:defRPr sz="800">
                <a:solidFill>
                  <a:schemeClr val="dk1"/>
                </a:solidFill>
              </a:defRPr>
            </a:lvl2pPr>
            <a:lvl3pPr lvl="2">
              <a:spcBef>
                <a:spcPts val="0"/>
              </a:spcBef>
              <a:spcAft>
                <a:spcPts val="0"/>
              </a:spcAft>
              <a:buClr>
                <a:schemeClr val="dk1"/>
              </a:buClr>
              <a:buSzPts val="800"/>
              <a:buFont typeface="IBM Plex Sans"/>
              <a:buNone/>
              <a:defRPr sz="800">
                <a:solidFill>
                  <a:schemeClr val="dk1"/>
                </a:solidFill>
              </a:defRPr>
            </a:lvl3pPr>
            <a:lvl4pPr lvl="3">
              <a:spcBef>
                <a:spcPts val="0"/>
              </a:spcBef>
              <a:spcAft>
                <a:spcPts val="0"/>
              </a:spcAft>
              <a:buClr>
                <a:schemeClr val="dk1"/>
              </a:buClr>
              <a:buSzPts val="800"/>
              <a:buFont typeface="IBM Plex Sans"/>
              <a:buNone/>
              <a:defRPr sz="800">
                <a:solidFill>
                  <a:schemeClr val="dk1"/>
                </a:solidFill>
              </a:defRPr>
            </a:lvl4pPr>
            <a:lvl5pPr lvl="4">
              <a:spcBef>
                <a:spcPts val="0"/>
              </a:spcBef>
              <a:spcAft>
                <a:spcPts val="0"/>
              </a:spcAft>
              <a:buClr>
                <a:schemeClr val="dk1"/>
              </a:buClr>
              <a:buSzPts val="800"/>
              <a:buFont typeface="IBM Plex Sans"/>
              <a:buNone/>
              <a:defRPr sz="800">
                <a:solidFill>
                  <a:schemeClr val="dk1"/>
                </a:solidFill>
              </a:defRPr>
            </a:lvl5pPr>
            <a:lvl6pPr lvl="5">
              <a:spcBef>
                <a:spcPts val="0"/>
              </a:spcBef>
              <a:spcAft>
                <a:spcPts val="0"/>
              </a:spcAft>
              <a:buClr>
                <a:schemeClr val="dk1"/>
              </a:buClr>
              <a:buSzPts val="800"/>
              <a:buFont typeface="IBM Plex Sans"/>
              <a:buNone/>
              <a:defRPr sz="800">
                <a:solidFill>
                  <a:schemeClr val="dk1"/>
                </a:solidFill>
              </a:defRPr>
            </a:lvl6pPr>
            <a:lvl7pPr lvl="6">
              <a:spcBef>
                <a:spcPts val="0"/>
              </a:spcBef>
              <a:spcAft>
                <a:spcPts val="0"/>
              </a:spcAft>
              <a:buClr>
                <a:schemeClr val="dk1"/>
              </a:buClr>
              <a:buSzPts val="800"/>
              <a:buFont typeface="IBM Plex Sans"/>
              <a:buNone/>
              <a:defRPr sz="800">
                <a:solidFill>
                  <a:schemeClr val="dk1"/>
                </a:solidFill>
              </a:defRPr>
            </a:lvl7pPr>
            <a:lvl8pPr lvl="7">
              <a:spcBef>
                <a:spcPts val="0"/>
              </a:spcBef>
              <a:spcAft>
                <a:spcPts val="0"/>
              </a:spcAft>
              <a:buClr>
                <a:schemeClr val="dk1"/>
              </a:buClr>
              <a:buSzPts val="800"/>
              <a:buFont typeface="IBM Plex Sans"/>
              <a:buNone/>
              <a:defRPr sz="800">
                <a:solidFill>
                  <a:schemeClr val="dk1"/>
                </a:solidFill>
              </a:defRPr>
            </a:lvl8pPr>
            <a:lvl9pPr lvl="8">
              <a:spcBef>
                <a:spcPts val="0"/>
              </a:spcBef>
              <a:spcAft>
                <a:spcPts val="0"/>
              </a:spcAft>
              <a:buClr>
                <a:schemeClr val="dk1"/>
              </a:buClr>
              <a:buSzPts val="800"/>
              <a:buFont typeface="IBM Plex Sans"/>
              <a:buNone/>
              <a:defRPr sz="8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lit screen - Alt 3">
  <p:cSld name="CUSTOM_8_1_1_1">
    <p:spTree>
      <p:nvGrpSpPr>
        <p:cNvPr id="1" name="Shape 209"/>
        <p:cNvGrpSpPr/>
        <p:nvPr/>
      </p:nvGrpSpPr>
      <p:grpSpPr>
        <a:xfrm>
          <a:off x="0" y="0"/>
          <a:ext cx="0" cy="0"/>
          <a:chOff x="0" y="0"/>
          <a:chExt cx="0" cy="0"/>
        </a:xfrm>
      </p:grpSpPr>
      <p:sp>
        <p:nvSpPr>
          <p:cNvPr id="210" name="Google Shape;210;p13"/>
          <p:cNvSpPr txBox="1">
            <a:spLocks noGrp="1"/>
          </p:cNvSpPr>
          <p:nvPr>
            <p:ph type="subTitle" idx="1"/>
          </p:nvPr>
        </p:nvSpPr>
        <p:spPr>
          <a:xfrm>
            <a:off x="6446974" y="814800"/>
            <a:ext cx="2220000" cy="2475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BM Plex Sans"/>
              <a:buNone/>
              <a:defRPr sz="1200"/>
            </a:lvl1pPr>
            <a:lvl2pPr lvl="1">
              <a:spcBef>
                <a:spcPts val="0"/>
              </a:spcBef>
              <a:spcAft>
                <a:spcPts val="0"/>
              </a:spcAft>
              <a:buClr>
                <a:schemeClr val="dk1"/>
              </a:buClr>
              <a:buSzPts val="1200"/>
              <a:buFont typeface="IBM Plex Sans"/>
              <a:buNone/>
              <a:defRPr sz="1200">
                <a:solidFill>
                  <a:schemeClr val="dk1"/>
                </a:solidFill>
              </a:defRPr>
            </a:lvl2pPr>
            <a:lvl3pPr lvl="2">
              <a:spcBef>
                <a:spcPts val="0"/>
              </a:spcBef>
              <a:spcAft>
                <a:spcPts val="0"/>
              </a:spcAft>
              <a:buClr>
                <a:schemeClr val="dk1"/>
              </a:buClr>
              <a:buSzPts val="1200"/>
              <a:buFont typeface="IBM Plex Sans"/>
              <a:buNone/>
              <a:defRPr sz="1200">
                <a:solidFill>
                  <a:schemeClr val="dk1"/>
                </a:solidFill>
              </a:defRPr>
            </a:lvl3pPr>
            <a:lvl4pPr lvl="3">
              <a:spcBef>
                <a:spcPts val="0"/>
              </a:spcBef>
              <a:spcAft>
                <a:spcPts val="0"/>
              </a:spcAft>
              <a:buClr>
                <a:schemeClr val="dk1"/>
              </a:buClr>
              <a:buSzPts val="1200"/>
              <a:buFont typeface="IBM Plex Sans"/>
              <a:buNone/>
              <a:defRPr sz="1200">
                <a:solidFill>
                  <a:schemeClr val="dk1"/>
                </a:solidFill>
              </a:defRPr>
            </a:lvl4pPr>
            <a:lvl5pPr lvl="4">
              <a:spcBef>
                <a:spcPts val="0"/>
              </a:spcBef>
              <a:spcAft>
                <a:spcPts val="0"/>
              </a:spcAft>
              <a:buClr>
                <a:schemeClr val="dk1"/>
              </a:buClr>
              <a:buSzPts val="1200"/>
              <a:buFont typeface="IBM Plex Sans"/>
              <a:buNone/>
              <a:defRPr sz="1200">
                <a:solidFill>
                  <a:schemeClr val="dk1"/>
                </a:solidFill>
              </a:defRPr>
            </a:lvl5pPr>
            <a:lvl6pPr lvl="5">
              <a:spcBef>
                <a:spcPts val="0"/>
              </a:spcBef>
              <a:spcAft>
                <a:spcPts val="0"/>
              </a:spcAft>
              <a:buClr>
                <a:schemeClr val="dk1"/>
              </a:buClr>
              <a:buSzPts val="1200"/>
              <a:buFont typeface="IBM Plex Sans"/>
              <a:buNone/>
              <a:defRPr sz="1200">
                <a:solidFill>
                  <a:schemeClr val="dk1"/>
                </a:solidFill>
              </a:defRPr>
            </a:lvl6pPr>
            <a:lvl7pPr lvl="6">
              <a:spcBef>
                <a:spcPts val="0"/>
              </a:spcBef>
              <a:spcAft>
                <a:spcPts val="0"/>
              </a:spcAft>
              <a:buClr>
                <a:schemeClr val="dk1"/>
              </a:buClr>
              <a:buSzPts val="1200"/>
              <a:buFont typeface="IBM Plex Sans"/>
              <a:buNone/>
              <a:defRPr sz="1200">
                <a:solidFill>
                  <a:schemeClr val="dk1"/>
                </a:solidFill>
              </a:defRPr>
            </a:lvl7pPr>
            <a:lvl8pPr lvl="7">
              <a:spcBef>
                <a:spcPts val="0"/>
              </a:spcBef>
              <a:spcAft>
                <a:spcPts val="0"/>
              </a:spcAft>
              <a:buClr>
                <a:schemeClr val="dk1"/>
              </a:buClr>
              <a:buSzPts val="1200"/>
              <a:buFont typeface="IBM Plex Sans"/>
              <a:buNone/>
              <a:defRPr sz="1200">
                <a:solidFill>
                  <a:schemeClr val="dk1"/>
                </a:solidFill>
              </a:defRPr>
            </a:lvl8pPr>
            <a:lvl9pPr lvl="8">
              <a:spcBef>
                <a:spcPts val="0"/>
              </a:spcBef>
              <a:spcAft>
                <a:spcPts val="0"/>
              </a:spcAft>
              <a:buClr>
                <a:schemeClr val="dk1"/>
              </a:buClr>
              <a:buSzPts val="1200"/>
              <a:buFont typeface="IBM Plex Sans"/>
              <a:buNone/>
              <a:defRPr sz="1200">
                <a:solidFill>
                  <a:schemeClr val="dk1"/>
                </a:solidFill>
              </a:defRPr>
            </a:lvl9pPr>
          </a:lstStyle>
          <a:p>
            <a:endParaRPr/>
          </a:p>
        </p:txBody>
      </p:sp>
      <p:sp>
        <p:nvSpPr>
          <p:cNvPr id="211" name="Google Shape;211;p13"/>
          <p:cNvSpPr txBox="1">
            <a:spLocks noGrp="1"/>
          </p:cNvSpPr>
          <p:nvPr>
            <p:ph type="subTitle" idx="2"/>
          </p:nvPr>
        </p:nvSpPr>
        <p:spPr>
          <a:xfrm>
            <a:off x="436725" y="814800"/>
            <a:ext cx="4182300" cy="2583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BM Plex Sans"/>
              <a:buNone/>
              <a:defRPr sz="1200"/>
            </a:lvl1pPr>
            <a:lvl2pPr lvl="1">
              <a:spcBef>
                <a:spcPts val="0"/>
              </a:spcBef>
              <a:spcAft>
                <a:spcPts val="0"/>
              </a:spcAft>
              <a:buClr>
                <a:schemeClr val="dk1"/>
              </a:buClr>
              <a:buSzPts val="1200"/>
              <a:buFont typeface="IBM Plex Sans"/>
              <a:buNone/>
              <a:defRPr sz="1200">
                <a:solidFill>
                  <a:schemeClr val="dk1"/>
                </a:solidFill>
              </a:defRPr>
            </a:lvl2pPr>
            <a:lvl3pPr lvl="2">
              <a:spcBef>
                <a:spcPts val="0"/>
              </a:spcBef>
              <a:spcAft>
                <a:spcPts val="0"/>
              </a:spcAft>
              <a:buClr>
                <a:schemeClr val="dk1"/>
              </a:buClr>
              <a:buSzPts val="1200"/>
              <a:buFont typeface="IBM Plex Sans"/>
              <a:buNone/>
              <a:defRPr sz="1200">
                <a:solidFill>
                  <a:schemeClr val="dk1"/>
                </a:solidFill>
              </a:defRPr>
            </a:lvl3pPr>
            <a:lvl4pPr lvl="3">
              <a:spcBef>
                <a:spcPts val="0"/>
              </a:spcBef>
              <a:spcAft>
                <a:spcPts val="0"/>
              </a:spcAft>
              <a:buClr>
                <a:schemeClr val="dk1"/>
              </a:buClr>
              <a:buSzPts val="1200"/>
              <a:buFont typeface="IBM Plex Sans"/>
              <a:buNone/>
              <a:defRPr sz="1200">
                <a:solidFill>
                  <a:schemeClr val="dk1"/>
                </a:solidFill>
              </a:defRPr>
            </a:lvl4pPr>
            <a:lvl5pPr lvl="4">
              <a:spcBef>
                <a:spcPts val="0"/>
              </a:spcBef>
              <a:spcAft>
                <a:spcPts val="0"/>
              </a:spcAft>
              <a:buClr>
                <a:schemeClr val="dk1"/>
              </a:buClr>
              <a:buSzPts val="1200"/>
              <a:buFont typeface="IBM Plex Sans"/>
              <a:buNone/>
              <a:defRPr sz="1200">
                <a:solidFill>
                  <a:schemeClr val="dk1"/>
                </a:solidFill>
              </a:defRPr>
            </a:lvl5pPr>
            <a:lvl6pPr lvl="5">
              <a:spcBef>
                <a:spcPts val="0"/>
              </a:spcBef>
              <a:spcAft>
                <a:spcPts val="0"/>
              </a:spcAft>
              <a:buClr>
                <a:schemeClr val="dk1"/>
              </a:buClr>
              <a:buSzPts val="1200"/>
              <a:buFont typeface="IBM Plex Sans"/>
              <a:buNone/>
              <a:defRPr sz="1200">
                <a:solidFill>
                  <a:schemeClr val="dk1"/>
                </a:solidFill>
              </a:defRPr>
            </a:lvl6pPr>
            <a:lvl7pPr lvl="6">
              <a:spcBef>
                <a:spcPts val="0"/>
              </a:spcBef>
              <a:spcAft>
                <a:spcPts val="0"/>
              </a:spcAft>
              <a:buClr>
                <a:schemeClr val="dk1"/>
              </a:buClr>
              <a:buSzPts val="1200"/>
              <a:buFont typeface="IBM Plex Sans"/>
              <a:buNone/>
              <a:defRPr sz="1200">
                <a:solidFill>
                  <a:schemeClr val="dk1"/>
                </a:solidFill>
              </a:defRPr>
            </a:lvl7pPr>
            <a:lvl8pPr lvl="7">
              <a:spcBef>
                <a:spcPts val="0"/>
              </a:spcBef>
              <a:spcAft>
                <a:spcPts val="0"/>
              </a:spcAft>
              <a:buClr>
                <a:schemeClr val="dk1"/>
              </a:buClr>
              <a:buSzPts val="1200"/>
              <a:buFont typeface="IBM Plex Sans"/>
              <a:buNone/>
              <a:defRPr sz="1200">
                <a:solidFill>
                  <a:schemeClr val="dk1"/>
                </a:solidFill>
              </a:defRPr>
            </a:lvl8pPr>
            <a:lvl9pPr lvl="8">
              <a:spcBef>
                <a:spcPts val="0"/>
              </a:spcBef>
              <a:spcAft>
                <a:spcPts val="0"/>
              </a:spcAft>
              <a:buClr>
                <a:schemeClr val="dk1"/>
              </a:buClr>
              <a:buSzPts val="1200"/>
              <a:buFont typeface="IBM Plex Sans"/>
              <a:buNone/>
              <a:defRPr sz="1200">
                <a:solidFill>
                  <a:schemeClr val="dk1"/>
                </a:solidFill>
              </a:defRPr>
            </a:lvl9pPr>
          </a:lstStyle>
          <a:p>
            <a:endParaRPr/>
          </a:p>
        </p:txBody>
      </p:sp>
      <p:sp>
        <p:nvSpPr>
          <p:cNvPr id="212" name="Google Shape;212;p13"/>
          <p:cNvSpPr txBox="1">
            <a:spLocks noGrp="1"/>
          </p:cNvSpPr>
          <p:nvPr>
            <p:ph type="title"/>
          </p:nvPr>
        </p:nvSpPr>
        <p:spPr>
          <a:xfrm>
            <a:off x="436725" y="1231825"/>
            <a:ext cx="4182300" cy="587700"/>
          </a:xfrm>
          <a:prstGeom prst="rect">
            <a:avLst/>
          </a:prstGeom>
        </p:spPr>
        <p:txBody>
          <a:bodyPr spcFirstLastPara="1" wrap="square" lIns="0" tIns="0" rIns="0" bIns="0" anchor="t" anchorCtr="0">
            <a:spAutoFit/>
          </a:bodyPr>
          <a:lstStyle>
            <a:lvl1pPr lvl="0">
              <a:spcBef>
                <a:spcPts val="0"/>
              </a:spcBef>
              <a:spcAft>
                <a:spcPts val="0"/>
              </a:spcAft>
              <a:buNone/>
              <a:defRPr sz="1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13" name="Google Shape;213;p13"/>
          <p:cNvSpPr txBox="1">
            <a:spLocks noGrp="1"/>
          </p:cNvSpPr>
          <p:nvPr>
            <p:ph type="subTitle" idx="3"/>
          </p:nvPr>
        </p:nvSpPr>
        <p:spPr>
          <a:xfrm>
            <a:off x="436725" y="1961998"/>
            <a:ext cx="4182300" cy="8025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000"/>
              <a:buFont typeface="IBM Plex Sans"/>
              <a:buNone/>
              <a:defRPr sz="1000">
                <a:solidFill>
                  <a:schemeClr val="accent1"/>
                </a:solidFill>
              </a:defRPr>
            </a:lvl1pPr>
            <a:lvl2pPr lvl="1">
              <a:spcBef>
                <a:spcPts val="0"/>
              </a:spcBef>
              <a:spcAft>
                <a:spcPts val="0"/>
              </a:spcAft>
              <a:buClr>
                <a:schemeClr val="accent1"/>
              </a:buClr>
              <a:buSzPts val="1000"/>
              <a:buFont typeface="IBM Plex Sans"/>
              <a:buNone/>
              <a:defRPr sz="1000">
                <a:solidFill>
                  <a:schemeClr val="accent1"/>
                </a:solidFill>
              </a:defRPr>
            </a:lvl2pPr>
            <a:lvl3pPr lvl="2">
              <a:spcBef>
                <a:spcPts val="0"/>
              </a:spcBef>
              <a:spcAft>
                <a:spcPts val="0"/>
              </a:spcAft>
              <a:buClr>
                <a:schemeClr val="accent1"/>
              </a:buClr>
              <a:buSzPts val="1000"/>
              <a:buFont typeface="IBM Plex Sans"/>
              <a:buNone/>
              <a:defRPr sz="1000">
                <a:solidFill>
                  <a:schemeClr val="accent1"/>
                </a:solidFill>
              </a:defRPr>
            </a:lvl3pPr>
            <a:lvl4pPr lvl="3">
              <a:spcBef>
                <a:spcPts val="0"/>
              </a:spcBef>
              <a:spcAft>
                <a:spcPts val="0"/>
              </a:spcAft>
              <a:buClr>
                <a:schemeClr val="accent1"/>
              </a:buClr>
              <a:buSzPts val="1000"/>
              <a:buFont typeface="IBM Plex Sans"/>
              <a:buNone/>
              <a:defRPr sz="1000">
                <a:solidFill>
                  <a:schemeClr val="accent1"/>
                </a:solidFill>
              </a:defRPr>
            </a:lvl4pPr>
            <a:lvl5pPr lvl="4">
              <a:spcBef>
                <a:spcPts val="0"/>
              </a:spcBef>
              <a:spcAft>
                <a:spcPts val="0"/>
              </a:spcAft>
              <a:buClr>
                <a:schemeClr val="accent1"/>
              </a:buClr>
              <a:buSzPts val="1000"/>
              <a:buFont typeface="IBM Plex Sans"/>
              <a:buNone/>
              <a:defRPr sz="1000">
                <a:solidFill>
                  <a:schemeClr val="accent1"/>
                </a:solidFill>
              </a:defRPr>
            </a:lvl5pPr>
            <a:lvl6pPr lvl="5">
              <a:spcBef>
                <a:spcPts val="0"/>
              </a:spcBef>
              <a:spcAft>
                <a:spcPts val="0"/>
              </a:spcAft>
              <a:buClr>
                <a:schemeClr val="accent1"/>
              </a:buClr>
              <a:buSzPts val="1000"/>
              <a:buFont typeface="IBM Plex Sans"/>
              <a:buNone/>
              <a:defRPr sz="1000">
                <a:solidFill>
                  <a:schemeClr val="accent1"/>
                </a:solidFill>
              </a:defRPr>
            </a:lvl6pPr>
            <a:lvl7pPr lvl="6">
              <a:spcBef>
                <a:spcPts val="0"/>
              </a:spcBef>
              <a:spcAft>
                <a:spcPts val="0"/>
              </a:spcAft>
              <a:buClr>
                <a:schemeClr val="accent1"/>
              </a:buClr>
              <a:buSzPts val="1000"/>
              <a:buFont typeface="IBM Plex Sans"/>
              <a:buNone/>
              <a:defRPr sz="1000">
                <a:solidFill>
                  <a:schemeClr val="accent1"/>
                </a:solidFill>
              </a:defRPr>
            </a:lvl7pPr>
            <a:lvl8pPr lvl="7">
              <a:spcBef>
                <a:spcPts val="0"/>
              </a:spcBef>
              <a:spcAft>
                <a:spcPts val="0"/>
              </a:spcAft>
              <a:buClr>
                <a:schemeClr val="accent1"/>
              </a:buClr>
              <a:buSzPts val="1000"/>
              <a:buFont typeface="IBM Plex Sans"/>
              <a:buNone/>
              <a:defRPr sz="1000">
                <a:solidFill>
                  <a:schemeClr val="accent1"/>
                </a:solidFill>
              </a:defRPr>
            </a:lvl8pPr>
            <a:lvl9pPr lvl="8">
              <a:spcBef>
                <a:spcPts val="0"/>
              </a:spcBef>
              <a:spcAft>
                <a:spcPts val="0"/>
              </a:spcAft>
              <a:buClr>
                <a:schemeClr val="accent1"/>
              </a:buClr>
              <a:buSzPts val="1000"/>
              <a:buFont typeface="IBM Plex Sans"/>
              <a:buNone/>
              <a:defRPr sz="1000">
                <a:solidFill>
                  <a:schemeClr val="accent1"/>
                </a:solidFill>
              </a:defRPr>
            </a:lvl9pPr>
          </a:lstStyle>
          <a:p>
            <a:endParaRPr/>
          </a:p>
        </p:txBody>
      </p:sp>
      <p:sp>
        <p:nvSpPr>
          <p:cNvPr id="214" name="Google Shape;214;p13"/>
          <p:cNvSpPr txBox="1">
            <a:spLocks noGrp="1"/>
          </p:cNvSpPr>
          <p:nvPr>
            <p:ph type="subTitle" idx="4"/>
          </p:nvPr>
        </p:nvSpPr>
        <p:spPr>
          <a:xfrm>
            <a:off x="436725" y="3219125"/>
            <a:ext cx="2186400" cy="2583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2pPr>
            <a:lvl3pPr lvl="2">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3pPr>
            <a:lvl4pPr lvl="3">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4pPr>
            <a:lvl5pPr lvl="4">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5pPr>
            <a:lvl6pPr lvl="5">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6pPr>
            <a:lvl7pPr lvl="6">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7pPr>
            <a:lvl8pPr lvl="7">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8pPr>
            <a:lvl9pPr lvl="8">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9pPr>
          </a:lstStyle>
          <a:p>
            <a:endParaRPr/>
          </a:p>
        </p:txBody>
      </p:sp>
      <p:sp>
        <p:nvSpPr>
          <p:cNvPr id="215" name="Google Shape;215;p13"/>
          <p:cNvSpPr txBox="1">
            <a:spLocks noGrp="1"/>
          </p:cNvSpPr>
          <p:nvPr>
            <p:ph type="subTitle" idx="5"/>
          </p:nvPr>
        </p:nvSpPr>
        <p:spPr>
          <a:xfrm>
            <a:off x="436725" y="3706675"/>
            <a:ext cx="2186400" cy="1058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000"/>
              <a:buFont typeface="IBM Plex Sans"/>
              <a:buNone/>
              <a:defRPr sz="1000">
                <a:solidFill>
                  <a:schemeClr val="accent1"/>
                </a:solidFill>
              </a:defRPr>
            </a:lvl1pPr>
            <a:lvl2pPr lvl="1">
              <a:spcBef>
                <a:spcPts val="0"/>
              </a:spcBef>
              <a:spcAft>
                <a:spcPts val="0"/>
              </a:spcAft>
              <a:buClr>
                <a:schemeClr val="accent1"/>
              </a:buClr>
              <a:buSzPts val="1000"/>
              <a:buFont typeface="IBM Plex Sans"/>
              <a:buNone/>
              <a:defRPr sz="1000">
                <a:solidFill>
                  <a:schemeClr val="accent1"/>
                </a:solidFill>
              </a:defRPr>
            </a:lvl2pPr>
            <a:lvl3pPr lvl="2">
              <a:spcBef>
                <a:spcPts val="0"/>
              </a:spcBef>
              <a:spcAft>
                <a:spcPts val="0"/>
              </a:spcAft>
              <a:buClr>
                <a:schemeClr val="accent1"/>
              </a:buClr>
              <a:buSzPts val="1000"/>
              <a:buFont typeface="IBM Plex Sans"/>
              <a:buNone/>
              <a:defRPr sz="1000">
                <a:solidFill>
                  <a:schemeClr val="accent1"/>
                </a:solidFill>
              </a:defRPr>
            </a:lvl3pPr>
            <a:lvl4pPr lvl="3">
              <a:spcBef>
                <a:spcPts val="0"/>
              </a:spcBef>
              <a:spcAft>
                <a:spcPts val="0"/>
              </a:spcAft>
              <a:buClr>
                <a:schemeClr val="accent1"/>
              </a:buClr>
              <a:buSzPts val="1000"/>
              <a:buFont typeface="IBM Plex Sans"/>
              <a:buNone/>
              <a:defRPr sz="1000">
                <a:solidFill>
                  <a:schemeClr val="accent1"/>
                </a:solidFill>
              </a:defRPr>
            </a:lvl4pPr>
            <a:lvl5pPr lvl="4">
              <a:spcBef>
                <a:spcPts val="0"/>
              </a:spcBef>
              <a:spcAft>
                <a:spcPts val="0"/>
              </a:spcAft>
              <a:buClr>
                <a:schemeClr val="accent1"/>
              </a:buClr>
              <a:buSzPts val="1000"/>
              <a:buFont typeface="IBM Plex Sans"/>
              <a:buNone/>
              <a:defRPr sz="1000">
                <a:solidFill>
                  <a:schemeClr val="accent1"/>
                </a:solidFill>
              </a:defRPr>
            </a:lvl5pPr>
            <a:lvl6pPr lvl="5">
              <a:spcBef>
                <a:spcPts val="0"/>
              </a:spcBef>
              <a:spcAft>
                <a:spcPts val="0"/>
              </a:spcAft>
              <a:buClr>
                <a:schemeClr val="accent1"/>
              </a:buClr>
              <a:buSzPts val="1000"/>
              <a:buFont typeface="IBM Plex Sans"/>
              <a:buNone/>
              <a:defRPr sz="1000">
                <a:solidFill>
                  <a:schemeClr val="accent1"/>
                </a:solidFill>
              </a:defRPr>
            </a:lvl6pPr>
            <a:lvl7pPr lvl="6">
              <a:spcBef>
                <a:spcPts val="0"/>
              </a:spcBef>
              <a:spcAft>
                <a:spcPts val="0"/>
              </a:spcAft>
              <a:buClr>
                <a:schemeClr val="accent1"/>
              </a:buClr>
              <a:buSzPts val="1000"/>
              <a:buFont typeface="IBM Plex Sans"/>
              <a:buNone/>
              <a:defRPr sz="1000">
                <a:solidFill>
                  <a:schemeClr val="accent1"/>
                </a:solidFill>
              </a:defRPr>
            </a:lvl7pPr>
            <a:lvl8pPr lvl="7">
              <a:spcBef>
                <a:spcPts val="0"/>
              </a:spcBef>
              <a:spcAft>
                <a:spcPts val="0"/>
              </a:spcAft>
              <a:buClr>
                <a:schemeClr val="accent1"/>
              </a:buClr>
              <a:buSzPts val="1000"/>
              <a:buFont typeface="IBM Plex Sans"/>
              <a:buNone/>
              <a:defRPr sz="1000">
                <a:solidFill>
                  <a:schemeClr val="accent1"/>
                </a:solidFill>
              </a:defRPr>
            </a:lvl8pPr>
            <a:lvl9pPr lvl="8">
              <a:spcBef>
                <a:spcPts val="0"/>
              </a:spcBef>
              <a:spcAft>
                <a:spcPts val="0"/>
              </a:spcAft>
              <a:buClr>
                <a:schemeClr val="accent1"/>
              </a:buClr>
              <a:buSzPts val="1000"/>
              <a:buFont typeface="IBM Plex Sans"/>
              <a:buNone/>
              <a:defRPr sz="1000">
                <a:solidFill>
                  <a:schemeClr val="accent1"/>
                </a:solidFill>
              </a:defRPr>
            </a:lvl9pPr>
          </a:lstStyle>
          <a:p>
            <a:endParaRPr/>
          </a:p>
        </p:txBody>
      </p:sp>
      <p:sp>
        <p:nvSpPr>
          <p:cNvPr id="216" name="Google Shape;216;p13"/>
          <p:cNvSpPr txBox="1">
            <a:spLocks noGrp="1"/>
          </p:cNvSpPr>
          <p:nvPr>
            <p:ph type="subTitle" idx="6"/>
          </p:nvPr>
        </p:nvSpPr>
        <p:spPr>
          <a:xfrm>
            <a:off x="3472800" y="3219125"/>
            <a:ext cx="2186400" cy="2583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2pPr>
            <a:lvl3pPr lvl="2">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3pPr>
            <a:lvl4pPr lvl="3">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4pPr>
            <a:lvl5pPr lvl="4">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5pPr>
            <a:lvl6pPr lvl="5">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6pPr>
            <a:lvl7pPr lvl="6">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7pPr>
            <a:lvl8pPr lvl="7">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8pPr>
            <a:lvl9pPr lvl="8">
              <a:spcBef>
                <a:spcPts val="0"/>
              </a:spcBef>
              <a:spcAft>
                <a:spcPts val="0"/>
              </a:spcAft>
              <a:buClr>
                <a:schemeClr val="dk1"/>
              </a:buClr>
              <a:buSzPts val="1200"/>
              <a:buFont typeface="IBM Plex Sans Medium"/>
              <a:buNone/>
              <a:defRPr sz="1200">
                <a:solidFill>
                  <a:schemeClr val="dk1"/>
                </a:solidFill>
                <a:latin typeface="IBM Plex Sans Medium"/>
                <a:ea typeface="IBM Plex Sans Medium"/>
                <a:cs typeface="IBM Plex Sans Medium"/>
                <a:sym typeface="IBM Plex Sans Medium"/>
              </a:defRPr>
            </a:lvl9pPr>
          </a:lstStyle>
          <a:p>
            <a:endParaRPr/>
          </a:p>
        </p:txBody>
      </p:sp>
      <p:sp>
        <p:nvSpPr>
          <p:cNvPr id="217" name="Google Shape;217;p13"/>
          <p:cNvSpPr txBox="1">
            <a:spLocks noGrp="1"/>
          </p:cNvSpPr>
          <p:nvPr>
            <p:ph type="subTitle" idx="7"/>
          </p:nvPr>
        </p:nvSpPr>
        <p:spPr>
          <a:xfrm>
            <a:off x="3472800" y="3706675"/>
            <a:ext cx="2186400" cy="1058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000"/>
              <a:buFont typeface="IBM Plex Sans"/>
              <a:buNone/>
              <a:defRPr sz="1000">
                <a:solidFill>
                  <a:schemeClr val="accent1"/>
                </a:solidFill>
              </a:defRPr>
            </a:lvl1pPr>
            <a:lvl2pPr lvl="1">
              <a:spcBef>
                <a:spcPts val="0"/>
              </a:spcBef>
              <a:spcAft>
                <a:spcPts val="0"/>
              </a:spcAft>
              <a:buClr>
                <a:schemeClr val="accent1"/>
              </a:buClr>
              <a:buSzPts val="1000"/>
              <a:buFont typeface="IBM Plex Sans"/>
              <a:buNone/>
              <a:defRPr sz="1000">
                <a:solidFill>
                  <a:schemeClr val="accent1"/>
                </a:solidFill>
              </a:defRPr>
            </a:lvl2pPr>
            <a:lvl3pPr lvl="2">
              <a:spcBef>
                <a:spcPts val="0"/>
              </a:spcBef>
              <a:spcAft>
                <a:spcPts val="0"/>
              </a:spcAft>
              <a:buClr>
                <a:schemeClr val="accent1"/>
              </a:buClr>
              <a:buSzPts val="1000"/>
              <a:buFont typeface="IBM Plex Sans"/>
              <a:buNone/>
              <a:defRPr sz="1000">
                <a:solidFill>
                  <a:schemeClr val="accent1"/>
                </a:solidFill>
              </a:defRPr>
            </a:lvl3pPr>
            <a:lvl4pPr lvl="3">
              <a:spcBef>
                <a:spcPts val="0"/>
              </a:spcBef>
              <a:spcAft>
                <a:spcPts val="0"/>
              </a:spcAft>
              <a:buClr>
                <a:schemeClr val="accent1"/>
              </a:buClr>
              <a:buSzPts val="1000"/>
              <a:buFont typeface="IBM Plex Sans"/>
              <a:buNone/>
              <a:defRPr sz="1000">
                <a:solidFill>
                  <a:schemeClr val="accent1"/>
                </a:solidFill>
              </a:defRPr>
            </a:lvl4pPr>
            <a:lvl5pPr lvl="4">
              <a:spcBef>
                <a:spcPts val="0"/>
              </a:spcBef>
              <a:spcAft>
                <a:spcPts val="0"/>
              </a:spcAft>
              <a:buClr>
                <a:schemeClr val="accent1"/>
              </a:buClr>
              <a:buSzPts val="1000"/>
              <a:buFont typeface="IBM Plex Sans"/>
              <a:buNone/>
              <a:defRPr sz="1000">
                <a:solidFill>
                  <a:schemeClr val="accent1"/>
                </a:solidFill>
              </a:defRPr>
            </a:lvl5pPr>
            <a:lvl6pPr lvl="5">
              <a:spcBef>
                <a:spcPts val="0"/>
              </a:spcBef>
              <a:spcAft>
                <a:spcPts val="0"/>
              </a:spcAft>
              <a:buClr>
                <a:schemeClr val="accent1"/>
              </a:buClr>
              <a:buSzPts val="1000"/>
              <a:buFont typeface="IBM Plex Sans"/>
              <a:buNone/>
              <a:defRPr sz="1000">
                <a:solidFill>
                  <a:schemeClr val="accent1"/>
                </a:solidFill>
              </a:defRPr>
            </a:lvl6pPr>
            <a:lvl7pPr lvl="6">
              <a:spcBef>
                <a:spcPts val="0"/>
              </a:spcBef>
              <a:spcAft>
                <a:spcPts val="0"/>
              </a:spcAft>
              <a:buClr>
                <a:schemeClr val="accent1"/>
              </a:buClr>
              <a:buSzPts val="1000"/>
              <a:buFont typeface="IBM Plex Sans"/>
              <a:buNone/>
              <a:defRPr sz="1000">
                <a:solidFill>
                  <a:schemeClr val="accent1"/>
                </a:solidFill>
              </a:defRPr>
            </a:lvl7pPr>
            <a:lvl8pPr lvl="7">
              <a:spcBef>
                <a:spcPts val="0"/>
              </a:spcBef>
              <a:spcAft>
                <a:spcPts val="0"/>
              </a:spcAft>
              <a:buClr>
                <a:schemeClr val="accent1"/>
              </a:buClr>
              <a:buSzPts val="1000"/>
              <a:buFont typeface="IBM Plex Sans"/>
              <a:buNone/>
              <a:defRPr sz="1000">
                <a:solidFill>
                  <a:schemeClr val="accent1"/>
                </a:solidFill>
              </a:defRPr>
            </a:lvl8pPr>
            <a:lvl9pPr lvl="8">
              <a:spcBef>
                <a:spcPts val="0"/>
              </a:spcBef>
              <a:spcAft>
                <a:spcPts val="0"/>
              </a:spcAft>
              <a:buClr>
                <a:schemeClr val="accent1"/>
              </a:buClr>
              <a:buSzPts val="1000"/>
              <a:buFont typeface="IBM Plex Sans"/>
              <a:buNone/>
              <a:defRPr sz="1000">
                <a:solidFill>
                  <a:schemeClr val="accent1"/>
                </a:solidFill>
              </a:defRPr>
            </a:lvl9pPr>
          </a:lstStyle>
          <a:p>
            <a:endParaRPr/>
          </a:p>
        </p:txBody>
      </p:sp>
      <p:sp>
        <p:nvSpPr>
          <p:cNvPr id="218" name="Google Shape;218;p13"/>
          <p:cNvSpPr txBox="1">
            <a:spLocks noGrp="1"/>
          </p:cNvSpPr>
          <p:nvPr>
            <p:ph type="subTitle" idx="8"/>
          </p:nvPr>
        </p:nvSpPr>
        <p:spPr>
          <a:xfrm>
            <a:off x="6702724" y="1605750"/>
            <a:ext cx="1708500" cy="138600"/>
          </a:xfrm>
          <a:prstGeom prst="rect">
            <a:avLst/>
          </a:prstGeom>
        </p:spPr>
        <p:txBody>
          <a:bodyPr spcFirstLastPara="1" wrap="square" lIns="0" tIns="0" rIns="0" bIns="0" anchor="t" anchorCtr="0">
            <a:noAutofit/>
          </a:bodyPr>
          <a:lstStyle>
            <a:lvl1pPr lvl="0" algn="ctr">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1pPr>
            <a:lvl2pPr lvl="1" algn="ctr">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2pPr>
            <a:lvl3pPr lvl="2" algn="ctr">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3pPr>
            <a:lvl4pPr lvl="3" algn="ctr">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4pPr>
            <a:lvl5pPr lvl="4" algn="ctr">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5pPr>
            <a:lvl6pPr lvl="5" algn="ctr">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6pPr>
            <a:lvl7pPr lvl="6" algn="ctr">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7pPr>
            <a:lvl8pPr lvl="7" algn="ctr">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8pPr>
            <a:lvl9pPr lvl="8" algn="ctr">
              <a:spcBef>
                <a:spcPts val="0"/>
              </a:spcBef>
              <a:spcAft>
                <a:spcPts val="0"/>
              </a:spcAft>
              <a:buClr>
                <a:schemeClr val="accent1"/>
              </a:buClr>
              <a:buSzPts val="1000"/>
              <a:buFont typeface="IBM Plex Sans Medium"/>
              <a:buNone/>
              <a:defRPr sz="1000">
                <a:solidFill>
                  <a:schemeClr val="accent1"/>
                </a:solidFill>
                <a:latin typeface="IBM Plex Sans Medium"/>
                <a:ea typeface="IBM Plex Sans Medium"/>
                <a:cs typeface="IBM Plex Sans Medium"/>
                <a:sym typeface="IBM Plex Sans Medium"/>
              </a:defRPr>
            </a:lvl9pPr>
          </a:lstStyle>
          <a:p>
            <a:endParaRPr/>
          </a:p>
        </p:txBody>
      </p:sp>
      <p:sp>
        <p:nvSpPr>
          <p:cNvPr id="219" name="Google Shape;219;p13"/>
          <p:cNvSpPr txBox="1">
            <a:spLocks noGrp="1"/>
          </p:cNvSpPr>
          <p:nvPr>
            <p:ph type="subTitle" idx="9"/>
          </p:nvPr>
        </p:nvSpPr>
        <p:spPr>
          <a:xfrm>
            <a:off x="6702724" y="1751007"/>
            <a:ext cx="1708500" cy="8325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6400"/>
              <a:buFont typeface="IBM Plex Sans"/>
              <a:buNone/>
              <a:defRPr sz="6400"/>
            </a:lvl1pPr>
            <a:lvl2pPr lvl="1" algn="ctr">
              <a:spcBef>
                <a:spcPts val="0"/>
              </a:spcBef>
              <a:spcAft>
                <a:spcPts val="0"/>
              </a:spcAft>
              <a:buClr>
                <a:schemeClr val="dk1"/>
              </a:buClr>
              <a:buSzPts val="6400"/>
              <a:buFont typeface="IBM Plex Sans"/>
              <a:buNone/>
              <a:defRPr sz="6400">
                <a:solidFill>
                  <a:schemeClr val="dk1"/>
                </a:solidFill>
              </a:defRPr>
            </a:lvl2pPr>
            <a:lvl3pPr lvl="2" algn="ctr">
              <a:spcBef>
                <a:spcPts val="0"/>
              </a:spcBef>
              <a:spcAft>
                <a:spcPts val="0"/>
              </a:spcAft>
              <a:buClr>
                <a:schemeClr val="dk1"/>
              </a:buClr>
              <a:buSzPts val="6400"/>
              <a:buFont typeface="IBM Plex Sans"/>
              <a:buNone/>
              <a:defRPr sz="6400">
                <a:solidFill>
                  <a:schemeClr val="dk1"/>
                </a:solidFill>
              </a:defRPr>
            </a:lvl3pPr>
            <a:lvl4pPr lvl="3" algn="ctr">
              <a:spcBef>
                <a:spcPts val="0"/>
              </a:spcBef>
              <a:spcAft>
                <a:spcPts val="0"/>
              </a:spcAft>
              <a:buClr>
                <a:schemeClr val="dk1"/>
              </a:buClr>
              <a:buSzPts val="6400"/>
              <a:buFont typeface="IBM Plex Sans"/>
              <a:buNone/>
              <a:defRPr sz="6400">
                <a:solidFill>
                  <a:schemeClr val="dk1"/>
                </a:solidFill>
              </a:defRPr>
            </a:lvl4pPr>
            <a:lvl5pPr lvl="4" algn="ctr">
              <a:spcBef>
                <a:spcPts val="0"/>
              </a:spcBef>
              <a:spcAft>
                <a:spcPts val="0"/>
              </a:spcAft>
              <a:buClr>
                <a:schemeClr val="dk1"/>
              </a:buClr>
              <a:buSzPts val="6400"/>
              <a:buFont typeface="IBM Plex Sans"/>
              <a:buNone/>
              <a:defRPr sz="6400">
                <a:solidFill>
                  <a:schemeClr val="dk1"/>
                </a:solidFill>
              </a:defRPr>
            </a:lvl5pPr>
            <a:lvl6pPr lvl="5" algn="ctr">
              <a:spcBef>
                <a:spcPts val="0"/>
              </a:spcBef>
              <a:spcAft>
                <a:spcPts val="0"/>
              </a:spcAft>
              <a:buClr>
                <a:schemeClr val="dk1"/>
              </a:buClr>
              <a:buSzPts val="6400"/>
              <a:buFont typeface="IBM Plex Sans"/>
              <a:buNone/>
              <a:defRPr sz="6400">
                <a:solidFill>
                  <a:schemeClr val="dk1"/>
                </a:solidFill>
              </a:defRPr>
            </a:lvl6pPr>
            <a:lvl7pPr lvl="6" algn="ctr">
              <a:spcBef>
                <a:spcPts val="0"/>
              </a:spcBef>
              <a:spcAft>
                <a:spcPts val="0"/>
              </a:spcAft>
              <a:buClr>
                <a:schemeClr val="dk1"/>
              </a:buClr>
              <a:buSzPts val="6400"/>
              <a:buFont typeface="IBM Plex Sans"/>
              <a:buNone/>
              <a:defRPr sz="6400">
                <a:solidFill>
                  <a:schemeClr val="dk1"/>
                </a:solidFill>
              </a:defRPr>
            </a:lvl7pPr>
            <a:lvl8pPr lvl="7" algn="ctr">
              <a:spcBef>
                <a:spcPts val="0"/>
              </a:spcBef>
              <a:spcAft>
                <a:spcPts val="0"/>
              </a:spcAft>
              <a:buClr>
                <a:schemeClr val="dk1"/>
              </a:buClr>
              <a:buSzPts val="6400"/>
              <a:buFont typeface="IBM Plex Sans"/>
              <a:buNone/>
              <a:defRPr sz="6400">
                <a:solidFill>
                  <a:schemeClr val="dk1"/>
                </a:solidFill>
              </a:defRPr>
            </a:lvl8pPr>
            <a:lvl9pPr lvl="8" algn="ctr">
              <a:spcBef>
                <a:spcPts val="0"/>
              </a:spcBef>
              <a:spcAft>
                <a:spcPts val="0"/>
              </a:spcAft>
              <a:buClr>
                <a:schemeClr val="dk1"/>
              </a:buClr>
              <a:buSzPts val="6400"/>
              <a:buFont typeface="IBM Plex Sans"/>
              <a:buNone/>
              <a:defRPr sz="6400">
                <a:solidFill>
                  <a:schemeClr val="dk1"/>
                </a:solidFill>
              </a:defRPr>
            </a:lvl9pPr>
          </a:lstStyle>
          <a:p>
            <a:endParaRPr/>
          </a:p>
        </p:txBody>
      </p:sp>
      <p:sp>
        <p:nvSpPr>
          <p:cNvPr id="220" name="Google Shape;220;p13"/>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SzPts val="800"/>
              <a:buNone/>
              <a:defRPr sz="800">
                <a:solidFill>
                  <a:schemeClr val="dk1"/>
                </a:solidFill>
                <a:latin typeface="IBM Plex Sans"/>
                <a:ea typeface="IBM Plex Sans"/>
                <a:cs typeface="IBM Plex Sans"/>
                <a:sym typeface="IBM Plex Sans"/>
              </a:defRPr>
            </a:lvl1pPr>
            <a:lvl2pPr lvl="1" algn="r">
              <a:buSzPts val="800"/>
              <a:buNone/>
              <a:defRPr sz="800">
                <a:solidFill>
                  <a:schemeClr val="dk1"/>
                </a:solidFill>
                <a:latin typeface="IBM Plex Sans"/>
                <a:ea typeface="IBM Plex Sans"/>
                <a:cs typeface="IBM Plex Sans"/>
                <a:sym typeface="IBM Plex Sans"/>
              </a:defRPr>
            </a:lvl2pPr>
            <a:lvl3pPr lvl="2" algn="r">
              <a:buSzPts val="800"/>
              <a:buNone/>
              <a:defRPr sz="800">
                <a:solidFill>
                  <a:schemeClr val="dk1"/>
                </a:solidFill>
                <a:latin typeface="IBM Plex Sans"/>
                <a:ea typeface="IBM Plex Sans"/>
                <a:cs typeface="IBM Plex Sans"/>
                <a:sym typeface="IBM Plex Sans"/>
              </a:defRPr>
            </a:lvl3pPr>
            <a:lvl4pPr lvl="3" algn="r">
              <a:buSzPts val="800"/>
              <a:buNone/>
              <a:defRPr sz="800">
                <a:solidFill>
                  <a:schemeClr val="dk1"/>
                </a:solidFill>
                <a:latin typeface="IBM Plex Sans"/>
                <a:ea typeface="IBM Plex Sans"/>
                <a:cs typeface="IBM Plex Sans"/>
                <a:sym typeface="IBM Plex Sans"/>
              </a:defRPr>
            </a:lvl4pPr>
            <a:lvl5pPr lvl="4" algn="r">
              <a:buSzPts val="800"/>
              <a:buNone/>
              <a:defRPr sz="800">
                <a:solidFill>
                  <a:schemeClr val="dk1"/>
                </a:solidFill>
                <a:latin typeface="IBM Plex Sans"/>
                <a:ea typeface="IBM Plex Sans"/>
                <a:cs typeface="IBM Plex Sans"/>
                <a:sym typeface="IBM Plex Sans"/>
              </a:defRPr>
            </a:lvl5pPr>
            <a:lvl6pPr lvl="5" algn="r">
              <a:buSzPts val="800"/>
              <a:buNone/>
              <a:defRPr sz="800">
                <a:solidFill>
                  <a:schemeClr val="dk1"/>
                </a:solidFill>
                <a:latin typeface="IBM Plex Sans"/>
                <a:ea typeface="IBM Plex Sans"/>
                <a:cs typeface="IBM Plex Sans"/>
                <a:sym typeface="IBM Plex Sans"/>
              </a:defRPr>
            </a:lvl6pPr>
            <a:lvl7pPr lvl="6" algn="r">
              <a:buSzPts val="800"/>
              <a:buNone/>
              <a:defRPr sz="800">
                <a:solidFill>
                  <a:schemeClr val="dk1"/>
                </a:solidFill>
                <a:latin typeface="IBM Plex Sans"/>
                <a:ea typeface="IBM Plex Sans"/>
                <a:cs typeface="IBM Plex Sans"/>
                <a:sym typeface="IBM Plex Sans"/>
              </a:defRPr>
            </a:lvl7pPr>
            <a:lvl8pPr lvl="7" algn="r">
              <a:buSzPts val="800"/>
              <a:buNone/>
              <a:defRPr sz="800">
                <a:solidFill>
                  <a:schemeClr val="dk1"/>
                </a:solidFill>
                <a:latin typeface="IBM Plex Sans"/>
                <a:ea typeface="IBM Plex Sans"/>
                <a:cs typeface="IBM Plex Sans"/>
                <a:sym typeface="IBM Plex Sans"/>
              </a:defRPr>
            </a:lvl8pPr>
            <a:lvl9pPr lvl="8" algn="r">
              <a:buSzPts val="800"/>
              <a:buNone/>
              <a:defRPr sz="800">
                <a:solidFill>
                  <a:schemeClr val="dk1"/>
                </a:solidFill>
                <a:latin typeface="IBM Plex Sans"/>
                <a:ea typeface="IBM Plex Sans"/>
                <a:cs typeface="IBM Plex Sans"/>
                <a:sym typeface="IBM Plex Sans"/>
              </a:defRPr>
            </a:lvl9pPr>
          </a:lstStyle>
          <a:p>
            <a:pPr marL="0" lvl="0" indent="-50800" algn="r" rtl="0">
              <a:spcBef>
                <a:spcPts val="0"/>
              </a:spcBef>
              <a:spcAft>
                <a:spcPts val="0"/>
              </a:spcAft>
              <a:buClr>
                <a:schemeClr val="dk1"/>
              </a:buClr>
              <a:buSzPts val="800"/>
              <a:buFont typeface="IBM Plex Sans"/>
              <a:buNone/>
            </a:pPr>
            <a:fld id="{00000000-1234-1234-1234-123412341234}" type="slidenum">
              <a:rPr lang="en"/>
              <a:t>‹#›</a:t>
            </a:fld>
            <a:endParaRPr/>
          </a:p>
        </p:txBody>
      </p:sp>
      <p:cxnSp>
        <p:nvCxnSpPr>
          <p:cNvPr id="221" name="Google Shape;221;p13"/>
          <p:cNvCxnSpPr/>
          <p:nvPr/>
        </p:nvCxnSpPr>
        <p:spPr>
          <a:xfrm>
            <a:off x="8217600" y="233875"/>
            <a:ext cx="0" cy="99000"/>
          </a:xfrm>
          <a:prstGeom prst="straightConnector1">
            <a:avLst/>
          </a:prstGeom>
          <a:noFill/>
          <a:ln w="9525" cap="flat" cmpd="sng">
            <a:solidFill>
              <a:schemeClr val="dk1"/>
            </a:solidFill>
            <a:prstDash val="solid"/>
            <a:round/>
            <a:headEnd type="none" w="med" len="med"/>
            <a:tailEnd type="none" w="med" len="med"/>
          </a:ln>
        </p:spPr>
      </p:cxnSp>
      <p:sp>
        <p:nvSpPr>
          <p:cNvPr id="222" name="Google Shape;222;p13"/>
          <p:cNvSpPr txBox="1">
            <a:spLocks noGrp="1"/>
          </p:cNvSpPr>
          <p:nvPr>
            <p:ph type="subTitle" idx="13"/>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800"/>
              <a:buFont typeface="IBM Plex Sans"/>
              <a:buNone/>
              <a:defRPr sz="800"/>
            </a:lvl1pPr>
            <a:lvl2pPr lvl="1" algn="r">
              <a:spcBef>
                <a:spcPts val="0"/>
              </a:spcBef>
              <a:spcAft>
                <a:spcPts val="0"/>
              </a:spcAft>
              <a:buClr>
                <a:schemeClr val="dk1"/>
              </a:buClr>
              <a:buSzPts val="800"/>
              <a:buFont typeface="IBM Plex Sans"/>
              <a:buNone/>
              <a:defRPr sz="800">
                <a:solidFill>
                  <a:schemeClr val="dk1"/>
                </a:solidFill>
              </a:defRPr>
            </a:lvl2pPr>
            <a:lvl3pPr lvl="2" algn="r">
              <a:spcBef>
                <a:spcPts val="0"/>
              </a:spcBef>
              <a:spcAft>
                <a:spcPts val="0"/>
              </a:spcAft>
              <a:buClr>
                <a:schemeClr val="dk1"/>
              </a:buClr>
              <a:buSzPts val="800"/>
              <a:buFont typeface="IBM Plex Sans"/>
              <a:buNone/>
              <a:defRPr sz="800">
                <a:solidFill>
                  <a:schemeClr val="dk1"/>
                </a:solidFill>
              </a:defRPr>
            </a:lvl3pPr>
            <a:lvl4pPr lvl="3" algn="r">
              <a:spcBef>
                <a:spcPts val="0"/>
              </a:spcBef>
              <a:spcAft>
                <a:spcPts val="0"/>
              </a:spcAft>
              <a:buClr>
                <a:schemeClr val="dk1"/>
              </a:buClr>
              <a:buSzPts val="800"/>
              <a:buFont typeface="IBM Plex Sans"/>
              <a:buNone/>
              <a:defRPr sz="800">
                <a:solidFill>
                  <a:schemeClr val="dk1"/>
                </a:solidFill>
              </a:defRPr>
            </a:lvl4pPr>
            <a:lvl5pPr lvl="4" algn="r">
              <a:spcBef>
                <a:spcPts val="0"/>
              </a:spcBef>
              <a:spcAft>
                <a:spcPts val="0"/>
              </a:spcAft>
              <a:buClr>
                <a:schemeClr val="dk1"/>
              </a:buClr>
              <a:buSzPts val="800"/>
              <a:buFont typeface="IBM Plex Sans"/>
              <a:buNone/>
              <a:defRPr sz="800">
                <a:solidFill>
                  <a:schemeClr val="dk1"/>
                </a:solidFill>
              </a:defRPr>
            </a:lvl5pPr>
            <a:lvl6pPr lvl="5" algn="r">
              <a:spcBef>
                <a:spcPts val="0"/>
              </a:spcBef>
              <a:spcAft>
                <a:spcPts val="0"/>
              </a:spcAft>
              <a:buClr>
                <a:schemeClr val="dk1"/>
              </a:buClr>
              <a:buSzPts val="800"/>
              <a:buFont typeface="IBM Plex Sans"/>
              <a:buNone/>
              <a:defRPr sz="800">
                <a:solidFill>
                  <a:schemeClr val="dk1"/>
                </a:solidFill>
              </a:defRPr>
            </a:lvl6pPr>
            <a:lvl7pPr lvl="6" algn="r">
              <a:spcBef>
                <a:spcPts val="0"/>
              </a:spcBef>
              <a:spcAft>
                <a:spcPts val="0"/>
              </a:spcAft>
              <a:buClr>
                <a:schemeClr val="dk1"/>
              </a:buClr>
              <a:buSzPts val="800"/>
              <a:buFont typeface="IBM Plex Sans"/>
              <a:buNone/>
              <a:defRPr sz="800">
                <a:solidFill>
                  <a:schemeClr val="dk1"/>
                </a:solidFill>
              </a:defRPr>
            </a:lvl7pPr>
            <a:lvl8pPr lvl="7" algn="r">
              <a:spcBef>
                <a:spcPts val="0"/>
              </a:spcBef>
              <a:spcAft>
                <a:spcPts val="0"/>
              </a:spcAft>
              <a:buClr>
                <a:schemeClr val="dk1"/>
              </a:buClr>
              <a:buSzPts val="800"/>
              <a:buFont typeface="IBM Plex Sans"/>
              <a:buNone/>
              <a:defRPr sz="800">
                <a:solidFill>
                  <a:schemeClr val="dk1"/>
                </a:solidFill>
              </a:defRPr>
            </a:lvl8pPr>
            <a:lvl9pPr lvl="8" algn="r">
              <a:spcBef>
                <a:spcPts val="0"/>
              </a:spcBef>
              <a:spcAft>
                <a:spcPts val="0"/>
              </a:spcAft>
              <a:buClr>
                <a:schemeClr val="dk1"/>
              </a:buClr>
              <a:buSzPts val="800"/>
              <a:buFont typeface="IBM Plex Sans"/>
              <a:buNone/>
              <a:defRPr sz="800">
                <a:solidFill>
                  <a:schemeClr val="dk1"/>
                </a:solidFill>
              </a:defRPr>
            </a:lvl9pPr>
          </a:lstStyle>
          <a:p>
            <a:endParaRPr/>
          </a:p>
        </p:txBody>
      </p:sp>
      <p:sp>
        <p:nvSpPr>
          <p:cNvPr id="223" name="Google Shape;223;p13"/>
          <p:cNvSpPr txBox="1">
            <a:spLocks noGrp="1"/>
          </p:cNvSpPr>
          <p:nvPr>
            <p:ph type="subTitle" idx="14"/>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800"/>
              <a:buFont typeface="IBM Plex Sans"/>
              <a:buNone/>
              <a:defRPr sz="800"/>
            </a:lvl1pPr>
            <a:lvl2pPr lvl="1">
              <a:spcBef>
                <a:spcPts val="0"/>
              </a:spcBef>
              <a:spcAft>
                <a:spcPts val="0"/>
              </a:spcAft>
              <a:buClr>
                <a:schemeClr val="dk1"/>
              </a:buClr>
              <a:buSzPts val="800"/>
              <a:buFont typeface="IBM Plex Sans"/>
              <a:buNone/>
              <a:defRPr sz="800">
                <a:solidFill>
                  <a:schemeClr val="dk1"/>
                </a:solidFill>
              </a:defRPr>
            </a:lvl2pPr>
            <a:lvl3pPr lvl="2">
              <a:spcBef>
                <a:spcPts val="0"/>
              </a:spcBef>
              <a:spcAft>
                <a:spcPts val="0"/>
              </a:spcAft>
              <a:buClr>
                <a:schemeClr val="dk1"/>
              </a:buClr>
              <a:buSzPts val="800"/>
              <a:buFont typeface="IBM Plex Sans"/>
              <a:buNone/>
              <a:defRPr sz="800">
                <a:solidFill>
                  <a:schemeClr val="dk1"/>
                </a:solidFill>
              </a:defRPr>
            </a:lvl3pPr>
            <a:lvl4pPr lvl="3">
              <a:spcBef>
                <a:spcPts val="0"/>
              </a:spcBef>
              <a:spcAft>
                <a:spcPts val="0"/>
              </a:spcAft>
              <a:buClr>
                <a:schemeClr val="dk1"/>
              </a:buClr>
              <a:buSzPts val="800"/>
              <a:buFont typeface="IBM Plex Sans"/>
              <a:buNone/>
              <a:defRPr sz="800">
                <a:solidFill>
                  <a:schemeClr val="dk1"/>
                </a:solidFill>
              </a:defRPr>
            </a:lvl4pPr>
            <a:lvl5pPr lvl="4">
              <a:spcBef>
                <a:spcPts val="0"/>
              </a:spcBef>
              <a:spcAft>
                <a:spcPts val="0"/>
              </a:spcAft>
              <a:buClr>
                <a:schemeClr val="dk1"/>
              </a:buClr>
              <a:buSzPts val="800"/>
              <a:buFont typeface="IBM Plex Sans"/>
              <a:buNone/>
              <a:defRPr sz="800">
                <a:solidFill>
                  <a:schemeClr val="dk1"/>
                </a:solidFill>
              </a:defRPr>
            </a:lvl5pPr>
            <a:lvl6pPr lvl="5">
              <a:spcBef>
                <a:spcPts val="0"/>
              </a:spcBef>
              <a:spcAft>
                <a:spcPts val="0"/>
              </a:spcAft>
              <a:buClr>
                <a:schemeClr val="dk1"/>
              </a:buClr>
              <a:buSzPts val="800"/>
              <a:buFont typeface="IBM Plex Sans"/>
              <a:buNone/>
              <a:defRPr sz="800">
                <a:solidFill>
                  <a:schemeClr val="dk1"/>
                </a:solidFill>
              </a:defRPr>
            </a:lvl6pPr>
            <a:lvl7pPr lvl="6">
              <a:spcBef>
                <a:spcPts val="0"/>
              </a:spcBef>
              <a:spcAft>
                <a:spcPts val="0"/>
              </a:spcAft>
              <a:buClr>
                <a:schemeClr val="dk1"/>
              </a:buClr>
              <a:buSzPts val="800"/>
              <a:buFont typeface="IBM Plex Sans"/>
              <a:buNone/>
              <a:defRPr sz="800">
                <a:solidFill>
                  <a:schemeClr val="dk1"/>
                </a:solidFill>
              </a:defRPr>
            </a:lvl7pPr>
            <a:lvl8pPr lvl="7">
              <a:spcBef>
                <a:spcPts val="0"/>
              </a:spcBef>
              <a:spcAft>
                <a:spcPts val="0"/>
              </a:spcAft>
              <a:buClr>
                <a:schemeClr val="dk1"/>
              </a:buClr>
              <a:buSzPts val="800"/>
              <a:buFont typeface="IBM Plex Sans"/>
              <a:buNone/>
              <a:defRPr sz="800">
                <a:solidFill>
                  <a:schemeClr val="dk1"/>
                </a:solidFill>
              </a:defRPr>
            </a:lvl8pPr>
            <a:lvl9pPr lvl="8">
              <a:spcBef>
                <a:spcPts val="0"/>
              </a:spcBef>
              <a:spcAft>
                <a:spcPts val="0"/>
              </a:spcAft>
              <a:buClr>
                <a:schemeClr val="dk1"/>
              </a:buClr>
              <a:buSzPts val="800"/>
              <a:buFont typeface="IBM Plex Sans"/>
              <a:buNone/>
              <a:defRPr sz="800">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big ideas - Alt 2">
  <p:cSld name="CUSTOM">
    <p:bg>
      <p:bgPr>
        <a:solidFill>
          <a:schemeClr val="dk2"/>
        </a:solidFill>
        <a:effectLst/>
      </p:bgPr>
    </p:bg>
    <p:spTree>
      <p:nvGrpSpPr>
        <p:cNvPr id="1" name="Shape 224"/>
        <p:cNvGrpSpPr/>
        <p:nvPr/>
      </p:nvGrpSpPr>
      <p:grpSpPr>
        <a:xfrm>
          <a:off x="0" y="0"/>
          <a:ext cx="0" cy="0"/>
          <a:chOff x="0" y="0"/>
          <a:chExt cx="0" cy="0"/>
        </a:xfrm>
      </p:grpSpPr>
      <p:sp>
        <p:nvSpPr>
          <p:cNvPr id="225" name="Google Shape;225;p14"/>
          <p:cNvSpPr/>
          <p:nvPr/>
        </p:nvSpPr>
        <p:spPr>
          <a:xfrm>
            <a:off x="6411926" y="2539080"/>
            <a:ext cx="495900" cy="495600"/>
          </a:xfrm>
          <a:prstGeom prst="ellipse">
            <a:avLst/>
          </a:prstGeom>
          <a:no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accent4"/>
                </a:solidFill>
                <a:latin typeface="IBM Plex Sans"/>
                <a:ea typeface="IBM Plex Sans"/>
                <a:cs typeface="IBM Plex Sans"/>
                <a:sym typeface="IBM Plex Sans"/>
              </a:rPr>
              <a:t>03</a:t>
            </a:r>
            <a:endParaRPr sz="1600">
              <a:solidFill>
                <a:schemeClr val="accent4"/>
              </a:solidFill>
              <a:latin typeface="IBM Plex Sans"/>
              <a:ea typeface="IBM Plex Sans"/>
              <a:cs typeface="IBM Plex Sans"/>
              <a:sym typeface="IBM Plex Sans"/>
            </a:endParaRPr>
          </a:p>
        </p:txBody>
      </p:sp>
      <p:sp>
        <p:nvSpPr>
          <p:cNvPr id="226" name="Google Shape;226;p14"/>
          <p:cNvSpPr/>
          <p:nvPr/>
        </p:nvSpPr>
        <p:spPr>
          <a:xfrm>
            <a:off x="436801" y="2539080"/>
            <a:ext cx="495900" cy="495600"/>
          </a:xfrm>
          <a:prstGeom prst="ellipse">
            <a:avLst/>
          </a:prstGeom>
          <a:no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accent4"/>
                </a:solidFill>
                <a:latin typeface="IBM Plex Sans"/>
                <a:ea typeface="IBM Plex Sans"/>
                <a:cs typeface="IBM Plex Sans"/>
                <a:sym typeface="IBM Plex Sans"/>
              </a:rPr>
              <a:t>01</a:t>
            </a:r>
            <a:endParaRPr sz="1600">
              <a:solidFill>
                <a:schemeClr val="accent4"/>
              </a:solidFill>
              <a:latin typeface="IBM Plex Sans"/>
              <a:ea typeface="IBM Plex Sans"/>
              <a:cs typeface="IBM Plex Sans"/>
              <a:sym typeface="IBM Plex Sans"/>
            </a:endParaRPr>
          </a:p>
        </p:txBody>
      </p:sp>
      <p:sp>
        <p:nvSpPr>
          <p:cNvPr id="227" name="Google Shape;227;p14"/>
          <p:cNvSpPr/>
          <p:nvPr/>
        </p:nvSpPr>
        <p:spPr>
          <a:xfrm>
            <a:off x="3487789" y="2539080"/>
            <a:ext cx="495900" cy="495600"/>
          </a:xfrm>
          <a:prstGeom prst="ellipse">
            <a:avLst/>
          </a:prstGeom>
          <a:no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accent4"/>
                </a:solidFill>
                <a:latin typeface="IBM Plex Sans"/>
                <a:ea typeface="IBM Plex Sans"/>
                <a:cs typeface="IBM Plex Sans"/>
                <a:sym typeface="IBM Plex Sans"/>
              </a:rPr>
              <a:t>02</a:t>
            </a:r>
            <a:endParaRPr sz="1600">
              <a:solidFill>
                <a:schemeClr val="accent4"/>
              </a:solidFill>
              <a:latin typeface="IBM Plex Sans"/>
              <a:ea typeface="IBM Plex Sans"/>
              <a:cs typeface="IBM Plex Sans"/>
              <a:sym typeface="IBM Plex Sans"/>
            </a:endParaRPr>
          </a:p>
        </p:txBody>
      </p:sp>
      <p:sp>
        <p:nvSpPr>
          <p:cNvPr id="228" name="Google Shape;228;p14"/>
          <p:cNvSpPr txBox="1">
            <a:spLocks noGrp="1"/>
          </p:cNvSpPr>
          <p:nvPr>
            <p:ph type="subTitle" idx="1"/>
          </p:nvPr>
        </p:nvSpPr>
        <p:spPr>
          <a:xfrm>
            <a:off x="436725" y="3189775"/>
            <a:ext cx="2366700" cy="4527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229" name="Google Shape;229;p14"/>
          <p:cNvSpPr txBox="1">
            <a:spLocks noGrp="1"/>
          </p:cNvSpPr>
          <p:nvPr>
            <p:ph type="subTitle" idx="2"/>
          </p:nvPr>
        </p:nvSpPr>
        <p:spPr>
          <a:xfrm>
            <a:off x="3490450" y="3189775"/>
            <a:ext cx="2366700" cy="4527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230" name="Google Shape;230;p14"/>
          <p:cNvSpPr txBox="1">
            <a:spLocks noGrp="1"/>
          </p:cNvSpPr>
          <p:nvPr>
            <p:ph type="subTitle" idx="3"/>
          </p:nvPr>
        </p:nvSpPr>
        <p:spPr>
          <a:xfrm>
            <a:off x="6424500" y="3189775"/>
            <a:ext cx="2366700" cy="4527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231" name="Google Shape;231;p14"/>
          <p:cNvSpPr txBox="1">
            <a:spLocks noGrp="1"/>
          </p:cNvSpPr>
          <p:nvPr>
            <p:ph type="subTitle" idx="4"/>
          </p:nvPr>
        </p:nvSpPr>
        <p:spPr>
          <a:xfrm>
            <a:off x="436725" y="814797"/>
            <a:ext cx="2719200" cy="4527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32" name="Google Shape;232;p14"/>
          <p:cNvSpPr txBox="1">
            <a:spLocks noGrp="1"/>
          </p:cNvSpPr>
          <p:nvPr>
            <p:ph type="title"/>
          </p:nvPr>
        </p:nvSpPr>
        <p:spPr>
          <a:xfrm>
            <a:off x="436725" y="1231825"/>
            <a:ext cx="5552700" cy="587700"/>
          </a:xfrm>
          <a:prstGeom prst="rect">
            <a:avLst/>
          </a:prstGeom>
        </p:spPr>
        <p:txBody>
          <a:bodyPr spcFirstLastPara="1" wrap="square" lIns="0" tIns="0" rIns="0" bIns="0" anchor="t" anchorCtr="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233" name="Google Shape;233;p14"/>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1pPr>
            <a:lvl2pPr marL="0" marR="0" lvl="1"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2pPr>
            <a:lvl3pPr marL="0" marR="0" lvl="2"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3pPr>
            <a:lvl4pPr marL="0" marR="0" lvl="3"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4pPr>
            <a:lvl5pPr marL="0" marR="0" lvl="4"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5pPr>
            <a:lvl6pPr marL="0" marR="0" lvl="5"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6pPr>
            <a:lvl7pPr marL="0" marR="0" lvl="6"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7pPr>
            <a:lvl8pPr marL="0" marR="0" lvl="7"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8pPr>
            <a:lvl9pPr marL="0" marR="0" lvl="8"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234" name="Google Shape;234;p14"/>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235" name="Google Shape;235;p14"/>
          <p:cNvSpPr txBox="1">
            <a:spLocks noGrp="1"/>
          </p:cNvSpPr>
          <p:nvPr>
            <p:ph type="subTitle" idx="5"/>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236" name="Google Shape;236;p14"/>
          <p:cNvSpPr txBox="1">
            <a:spLocks noGrp="1"/>
          </p:cNvSpPr>
          <p:nvPr>
            <p:ph type="subTitle" idx="6"/>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
        <p:nvSpPr>
          <p:cNvPr id="237" name="Google Shape;237;p14"/>
          <p:cNvSpPr txBox="1">
            <a:spLocks noGrp="1"/>
          </p:cNvSpPr>
          <p:nvPr>
            <p:ph type="body" idx="7"/>
          </p:nvPr>
        </p:nvSpPr>
        <p:spPr>
          <a:xfrm>
            <a:off x="436800" y="3844323"/>
            <a:ext cx="2366700" cy="839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238" name="Google Shape;238;p14"/>
          <p:cNvSpPr txBox="1">
            <a:spLocks noGrp="1"/>
          </p:cNvSpPr>
          <p:nvPr>
            <p:ph type="body" idx="8"/>
          </p:nvPr>
        </p:nvSpPr>
        <p:spPr>
          <a:xfrm>
            <a:off x="3490438" y="3844323"/>
            <a:ext cx="2366700" cy="839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239" name="Google Shape;239;p14"/>
          <p:cNvSpPr txBox="1">
            <a:spLocks noGrp="1"/>
          </p:cNvSpPr>
          <p:nvPr>
            <p:ph type="body" idx="9"/>
          </p:nvPr>
        </p:nvSpPr>
        <p:spPr>
          <a:xfrm>
            <a:off x="6411925" y="3844323"/>
            <a:ext cx="2366700" cy="839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title">
  <p:cSld name="CUSTOM_7">
    <p:bg>
      <p:bgPr>
        <a:solidFill>
          <a:schemeClr val="dk2"/>
        </a:solidFill>
        <a:effectLst/>
      </p:bgPr>
    </p:bg>
    <p:spTree>
      <p:nvGrpSpPr>
        <p:cNvPr id="1" name="Shape 240"/>
        <p:cNvGrpSpPr/>
        <p:nvPr/>
      </p:nvGrpSpPr>
      <p:grpSpPr>
        <a:xfrm>
          <a:off x="0" y="0"/>
          <a:ext cx="0" cy="0"/>
          <a:chOff x="0" y="0"/>
          <a:chExt cx="0" cy="0"/>
        </a:xfrm>
      </p:grpSpPr>
      <p:sp>
        <p:nvSpPr>
          <p:cNvPr id="241" name="Google Shape;241;p15"/>
          <p:cNvSpPr txBox="1">
            <a:spLocks noGrp="1"/>
          </p:cNvSpPr>
          <p:nvPr>
            <p:ph type="title"/>
          </p:nvPr>
        </p:nvSpPr>
        <p:spPr>
          <a:xfrm>
            <a:off x="436725" y="457200"/>
            <a:ext cx="8230200" cy="587700"/>
          </a:xfrm>
          <a:prstGeom prst="rect">
            <a:avLst/>
          </a:prstGeom>
        </p:spPr>
        <p:txBody>
          <a:bodyPr spcFirstLastPara="1" wrap="square" lIns="0" tIns="0" rIns="0" bIns="0" anchor="t" anchorCtr="0">
            <a:sp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242" name="Google Shape;242;p15"/>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243" name="Google Shape;243;p15"/>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244" name="Google Shape;244;p15"/>
          <p:cNvSpPr txBox="1">
            <a:spLocks noGrp="1"/>
          </p:cNvSpPr>
          <p:nvPr>
            <p:ph type="subTitle" idx="1"/>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245" name="Google Shape;245;p15"/>
          <p:cNvSpPr txBox="1">
            <a:spLocks noGrp="1"/>
          </p:cNvSpPr>
          <p:nvPr>
            <p:ph type="subTitle" idx="2"/>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big ideas - Alt 3">
  <p:cSld name="CUSTOM_1">
    <p:bg>
      <p:bgPr>
        <a:solidFill>
          <a:schemeClr val="dk2"/>
        </a:solidFill>
        <a:effectLst/>
      </p:bgPr>
    </p:bg>
    <p:spTree>
      <p:nvGrpSpPr>
        <p:cNvPr id="1" name="Shape 246"/>
        <p:cNvGrpSpPr/>
        <p:nvPr/>
      </p:nvGrpSpPr>
      <p:grpSpPr>
        <a:xfrm>
          <a:off x="0" y="0"/>
          <a:ext cx="0" cy="0"/>
          <a:chOff x="0" y="0"/>
          <a:chExt cx="0" cy="0"/>
        </a:xfrm>
      </p:grpSpPr>
      <p:sp>
        <p:nvSpPr>
          <p:cNvPr id="247" name="Google Shape;247;p16"/>
          <p:cNvSpPr txBox="1">
            <a:spLocks noGrp="1"/>
          </p:cNvSpPr>
          <p:nvPr>
            <p:ph type="subTitle" idx="1"/>
          </p:nvPr>
        </p:nvSpPr>
        <p:spPr>
          <a:xfrm>
            <a:off x="436725" y="2484131"/>
            <a:ext cx="2366700" cy="4527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48" name="Google Shape;248;p16"/>
          <p:cNvSpPr txBox="1">
            <a:spLocks noGrp="1"/>
          </p:cNvSpPr>
          <p:nvPr>
            <p:ph type="title"/>
          </p:nvPr>
        </p:nvSpPr>
        <p:spPr>
          <a:xfrm>
            <a:off x="436725" y="1231825"/>
            <a:ext cx="5552700" cy="587700"/>
          </a:xfrm>
          <a:prstGeom prst="rect">
            <a:avLst/>
          </a:prstGeom>
        </p:spPr>
        <p:txBody>
          <a:bodyPr spcFirstLastPara="1" wrap="square" lIns="0" tIns="0" rIns="0" bIns="0" anchor="t" anchorCtr="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249" name="Google Shape;249;p16"/>
          <p:cNvSpPr txBox="1">
            <a:spLocks noGrp="1"/>
          </p:cNvSpPr>
          <p:nvPr>
            <p:ph type="subTitle" idx="2"/>
          </p:nvPr>
        </p:nvSpPr>
        <p:spPr>
          <a:xfrm>
            <a:off x="436725" y="3828397"/>
            <a:ext cx="2366700" cy="4527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50" name="Google Shape;250;p16"/>
          <p:cNvSpPr txBox="1">
            <a:spLocks noGrp="1"/>
          </p:cNvSpPr>
          <p:nvPr>
            <p:ph type="subTitle" idx="3"/>
          </p:nvPr>
        </p:nvSpPr>
        <p:spPr>
          <a:xfrm>
            <a:off x="3431950" y="2484131"/>
            <a:ext cx="2366700" cy="4527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51" name="Google Shape;251;p16"/>
          <p:cNvSpPr txBox="1">
            <a:spLocks noGrp="1"/>
          </p:cNvSpPr>
          <p:nvPr>
            <p:ph type="subTitle" idx="4"/>
          </p:nvPr>
        </p:nvSpPr>
        <p:spPr>
          <a:xfrm>
            <a:off x="3431950" y="3828397"/>
            <a:ext cx="2366700" cy="4527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52" name="Google Shape;252;p16"/>
          <p:cNvSpPr txBox="1">
            <a:spLocks noGrp="1"/>
          </p:cNvSpPr>
          <p:nvPr>
            <p:ph type="subTitle" idx="5"/>
          </p:nvPr>
        </p:nvSpPr>
        <p:spPr>
          <a:xfrm>
            <a:off x="6368675" y="2484131"/>
            <a:ext cx="2366700" cy="4527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53" name="Google Shape;253;p16"/>
          <p:cNvSpPr txBox="1">
            <a:spLocks noGrp="1"/>
          </p:cNvSpPr>
          <p:nvPr>
            <p:ph type="subTitle" idx="6"/>
          </p:nvPr>
        </p:nvSpPr>
        <p:spPr>
          <a:xfrm>
            <a:off x="6368675" y="3828397"/>
            <a:ext cx="2366700" cy="4527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54" name="Google Shape;254;p16"/>
          <p:cNvSpPr txBox="1">
            <a:spLocks noGrp="1"/>
          </p:cNvSpPr>
          <p:nvPr>
            <p:ph type="subTitle" idx="7"/>
          </p:nvPr>
        </p:nvSpPr>
        <p:spPr>
          <a:xfrm>
            <a:off x="436725" y="814799"/>
            <a:ext cx="2719200" cy="258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55" name="Google Shape;255;p16"/>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256" name="Google Shape;256;p16"/>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257" name="Google Shape;257;p16"/>
          <p:cNvSpPr txBox="1">
            <a:spLocks noGrp="1"/>
          </p:cNvSpPr>
          <p:nvPr>
            <p:ph type="subTitle" idx="8"/>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258" name="Google Shape;258;p16"/>
          <p:cNvSpPr txBox="1">
            <a:spLocks noGrp="1"/>
          </p:cNvSpPr>
          <p:nvPr>
            <p:ph type="subTitle" idx="9"/>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
        <p:nvSpPr>
          <p:cNvPr id="259" name="Google Shape;259;p16"/>
          <p:cNvSpPr txBox="1">
            <a:spLocks noGrp="1"/>
          </p:cNvSpPr>
          <p:nvPr>
            <p:ph type="body" idx="13"/>
          </p:nvPr>
        </p:nvSpPr>
        <p:spPr>
          <a:xfrm>
            <a:off x="436800" y="4347850"/>
            <a:ext cx="2366700" cy="336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260" name="Google Shape;260;p16"/>
          <p:cNvSpPr txBox="1">
            <a:spLocks noGrp="1"/>
          </p:cNvSpPr>
          <p:nvPr>
            <p:ph type="body" idx="14"/>
          </p:nvPr>
        </p:nvSpPr>
        <p:spPr>
          <a:xfrm>
            <a:off x="3490438" y="4347850"/>
            <a:ext cx="2366700" cy="336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261" name="Google Shape;261;p16"/>
          <p:cNvSpPr txBox="1">
            <a:spLocks noGrp="1"/>
          </p:cNvSpPr>
          <p:nvPr>
            <p:ph type="body" idx="15"/>
          </p:nvPr>
        </p:nvSpPr>
        <p:spPr>
          <a:xfrm>
            <a:off x="6411925" y="4347850"/>
            <a:ext cx="2366700" cy="336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big ideas - Alt 4">
  <p:cSld name="CUSTOM_9">
    <p:bg>
      <p:bgPr>
        <a:solidFill>
          <a:schemeClr val="lt2"/>
        </a:solidFill>
        <a:effectLst/>
      </p:bgPr>
    </p:bg>
    <p:spTree>
      <p:nvGrpSpPr>
        <p:cNvPr id="1" name="Shape 262"/>
        <p:cNvGrpSpPr/>
        <p:nvPr/>
      </p:nvGrpSpPr>
      <p:grpSpPr>
        <a:xfrm>
          <a:off x="0" y="0"/>
          <a:ext cx="0" cy="0"/>
          <a:chOff x="0" y="0"/>
          <a:chExt cx="0" cy="0"/>
        </a:xfrm>
      </p:grpSpPr>
      <p:sp>
        <p:nvSpPr>
          <p:cNvPr id="263" name="Google Shape;263;p17"/>
          <p:cNvSpPr txBox="1">
            <a:spLocks noGrp="1"/>
          </p:cNvSpPr>
          <p:nvPr>
            <p:ph type="title"/>
          </p:nvPr>
        </p:nvSpPr>
        <p:spPr>
          <a:xfrm>
            <a:off x="436725" y="1231825"/>
            <a:ext cx="5552700" cy="587700"/>
          </a:xfrm>
          <a:prstGeom prst="rect">
            <a:avLst/>
          </a:prstGeom>
        </p:spPr>
        <p:txBody>
          <a:bodyPr spcFirstLastPara="1" wrap="square" lIns="0" tIns="0" rIns="0" bIns="0" anchor="t" anchorCtr="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264" name="Google Shape;264;p17"/>
          <p:cNvSpPr txBox="1">
            <a:spLocks noGrp="1"/>
          </p:cNvSpPr>
          <p:nvPr>
            <p:ph type="subTitle" idx="1"/>
          </p:nvPr>
        </p:nvSpPr>
        <p:spPr>
          <a:xfrm>
            <a:off x="436725" y="4173075"/>
            <a:ext cx="2451300" cy="5106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65" name="Google Shape;265;p17"/>
          <p:cNvSpPr txBox="1">
            <a:spLocks noGrp="1"/>
          </p:cNvSpPr>
          <p:nvPr>
            <p:ph type="subTitle" idx="2"/>
          </p:nvPr>
        </p:nvSpPr>
        <p:spPr>
          <a:xfrm>
            <a:off x="3360229" y="4173075"/>
            <a:ext cx="2451300" cy="5106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66" name="Google Shape;266;p17"/>
          <p:cNvSpPr txBox="1">
            <a:spLocks noGrp="1"/>
          </p:cNvSpPr>
          <p:nvPr>
            <p:ph type="subTitle" idx="3"/>
          </p:nvPr>
        </p:nvSpPr>
        <p:spPr>
          <a:xfrm>
            <a:off x="6420029" y="4173075"/>
            <a:ext cx="2451300" cy="5106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67" name="Google Shape;267;p17"/>
          <p:cNvSpPr txBox="1">
            <a:spLocks noGrp="1"/>
          </p:cNvSpPr>
          <p:nvPr>
            <p:ph type="subTitle" idx="4"/>
          </p:nvPr>
        </p:nvSpPr>
        <p:spPr>
          <a:xfrm>
            <a:off x="436725" y="814799"/>
            <a:ext cx="2719200" cy="258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68" name="Google Shape;268;p17"/>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269" name="Google Shape;269;p17"/>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270" name="Google Shape;270;p17"/>
          <p:cNvSpPr txBox="1">
            <a:spLocks noGrp="1"/>
          </p:cNvSpPr>
          <p:nvPr>
            <p:ph type="subTitle" idx="5"/>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271" name="Google Shape;271;p17"/>
          <p:cNvSpPr txBox="1">
            <a:spLocks noGrp="1"/>
          </p:cNvSpPr>
          <p:nvPr>
            <p:ph type="subTitle" idx="6"/>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plit screen - Alt 6">
  <p:cSld name="CUSTOM_11">
    <p:bg>
      <p:bgPr>
        <a:solidFill>
          <a:schemeClr val="lt2"/>
        </a:solidFill>
        <a:effectLst/>
      </p:bgPr>
    </p:bg>
    <p:spTree>
      <p:nvGrpSpPr>
        <p:cNvPr id="1" name="Shape 272"/>
        <p:cNvGrpSpPr/>
        <p:nvPr/>
      </p:nvGrpSpPr>
      <p:grpSpPr>
        <a:xfrm>
          <a:off x="0" y="0"/>
          <a:ext cx="0" cy="0"/>
          <a:chOff x="0" y="0"/>
          <a:chExt cx="0" cy="0"/>
        </a:xfrm>
      </p:grpSpPr>
      <p:sp>
        <p:nvSpPr>
          <p:cNvPr id="273" name="Google Shape;273;p18"/>
          <p:cNvSpPr txBox="1">
            <a:spLocks noGrp="1"/>
          </p:cNvSpPr>
          <p:nvPr>
            <p:ph type="subTitle" idx="1"/>
          </p:nvPr>
        </p:nvSpPr>
        <p:spPr>
          <a:xfrm>
            <a:off x="6600775" y="2561222"/>
            <a:ext cx="1877400" cy="4851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a:endParaRPr/>
          </a:p>
        </p:txBody>
      </p:sp>
      <p:sp>
        <p:nvSpPr>
          <p:cNvPr id="274" name="Google Shape;274;p18"/>
          <p:cNvSpPr txBox="1">
            <a:spLocks noGrp="1"/>
          </p:cNvSpPr>
          <p:nvPr>
            <p:ph type="body" idx="2"/>
          </p:nvPr>
        </p:nvSpPr>
        <p:spPr>
          <a:xfrm>
            <a:off x="3479850" y="4132200"/>
            <a:ext cx="2271000" cy="778200"/>
          </a:xfrm>
          <a:prstGeom prst="rect">
            <a:avLst/>
          </a:prstGeom>
        </p:spPr>
        <p:txBody>
          <a:bodyPr spcFirstLastPara="1" wrap="square" lIns="0" tIns="0" rIns="0" bIns="91425" anchor="b" anchorCtr="0">
            <a:noAutofit/>
          </a:bodyPr>
          <a:lstStyle>
            <a:lvl1pPr marL="457200" lvl="0" indent="-304800" algn="ctr">
              <a:spcBef>
                <a:spcPts val="0"/>
              </a:spcBef>
              <a:spcAft>
                <a:spcPts val="0"/>
              </a:spcAft>
              <a:buClr>
                <a:schemeClr val="lt1"/>
              </a:buClr>
              <a:buSzPts val="1200"/>
              <a:buFont typeface="IBM Plex Sans"/>
              <a:buChar char="●"/>
              <a:defRPr sz="1200">
                <a:solidFill>
                  <a:schemeClr val="lt1"/>
                </a:solidFill>
              </a:defRPr>
            </a:lvl1pPr>
            <a:lvl2pPr marL="914400" lvl="1" indent="-304800" algn="ctr">
              <a:spcBef>
                <a:spcPts val="0"/>
              </a:spcBef>
              <a:spcAft>
                <a:spcPts val="0"/>
              </a:spcAft>
              <a:buClr>
                <a:schemeClr val="lt1"/>
              </a:buClr>
              <a:buSzPts val="1200"/>
              <a:buFont typeface="IBM Plex Sans"/>
              <a:buChar char="○"/>
              <a:defRPr sz="1200">
                <a:solidFill>
                  <a:schemeClr val="lt1"/>
                </a:solidFill>
              </a:defRPr>
            </a:lvl2pPr>
            <a:lvl3pPr marL="1371600" lvl="2" indent="-304800" algn="ctr">
              <a:spcBef>
                <a:spcPts val="0"/>
              </a:spcBef>
              <a:spcAft>
                <a:spcPts val="0"/>
              </a:spcAft>
              <a:buClr>
                <a:schemeClr val="lt1"/>
              </a:buClr>
              <a:buSzPts val="1200"/>
              <a:buFont typeface="IBM Plex Sans"/>
              <a:buChar char="■"/>
              <a:defRPr sz="1200">
                <a:solidFill>
                  <a:schemeClr val="lt1"/>
                </a:solidFill>
              </a:defRPr>
            </a:lvl3pPr>
            <a:lvl4pPr marL="1828800" lvl="3" indent="-304800" algn="ctr">
              <a:spcBef>
                <a:spcPts val="0"/>
              </a:spcBef>
              <a:spcAft>
                <a:spcPts val="0"/>
              </a:spcAft>
              <a:buClr>
                <a:schemeClr val="lt1"/>
              </a:buClr>
              <a:buSzPts val="1200"/>
              <a:buFont typeface="IBM Plex Sans"/>
              <a:buChar char="●"/>
              <a:defRPr sz="1200">
                <a:solidFill>
                  <a:schemeClr val="lt1"/>
                </a:solidFill>
              </a:defRPr>
            </a:lvl4pPr>
            <a:lvl5pPr marL="2286000" lvl="4" indent="-304800" algn="ctr">
              <a:spcBef>
                <a:spcPts val="0"/>
              </a:spcBef>
              <a:spcAft>
                <a:spcPts val="0"/>
              </a:spcAft>
              <a:buClr>
                <a:schemeClr val="lt1"/>
              </a:buClr>
              <a:buSzPts val="1200"/>
              <a:buFont typeface="IBM Plex Sans"/>
              <a:buChar char="○"/>
              <a:defRPr sz="1200">
                <a:solidFill>
                  <a:schemeClr val="lt1"/>
                </a:solidFill>
              </a:defRPr>
            </a:lvl5pPr>
            <a:lvl6pPr marL="2743200" lvl="5" indent="-304800" algn="ctr">
              <a:spcBef>
                <a:spcPts val="0"/>
              </a:spcBef>
              <a:spcAft>
                <a:spcPts val="0"/>
              </a:spcAft>
              <a:buClr>
                <a:schemeClr val="lt1"/>
              </a:buClr>
              <a:buSzPts val="1200"/>
              <a:buFont typeface="IBM Plex Sans"/>
              <a:buChar char="■"/>
              <a:defRPr sz="1200">
                <a:solidFill>
                  <a:schemeClr val="lt1"/>
                </a:solidFill>
              </a:defRPr>
            </a:lvl6pPr>
            <a:lvl7pPr marL="3200400" lvl="6" indent="-304800" algn="ctr">
              <a:spcBef>
                <a:spcPts val="0"/>
              </a:spcBef>
              <a:spcAft>
                <a:spcPts val="0"/>
              </a:spcAft>
              <a:buClr>
                <a:schemeClr val="lt1"/>
              </a:buClr>
              <a:buSzPts val="1200"/>
              <a:buFont typeface="IBM Plex Sans"/>
              <a:buChar char="●"/>
              <a:defRPr sz="1200">
                <a:solidFill>
                  <a:schemeClr val="lt1"/>
                </a:solidFill>
              </a:defRPr>
            </a:lvl7pPr>
            <a:lvl8pPr marL="3657600" lvl="7" indent="-304800" algn="ctr">
              <a:spcBef>
                <a:spcPts val="0"/>
              </a:spcBef>
              <a:spcAft>
                <a:spcPts val="0"/>
              </a:spcAft>
              <a:buClr>
                <a:schemeClr val="lt1"/>
              </a:buClr>
              <a:buSzPts val="1200"/>
              <a:buFont typeface="IBM Plex Sans"/>
              <a:buChar char="○"/>
              <a:defRPr sz="1200">
                <a:solidFill>
                  <a:schemeClr val="lt1"/>
                </a:solidFill>
              </a:defRPr>
            </a:lvl8pPr>
            <a:lvl9pPr marL="4114800" lvl="8" indent="-304800" algn="ctr">
              <a:spcBef>
                <a:spcPts val="0"/>
              </a:spcBef>
              <a:spcAft>
                <a:spcPts val="0"/>
              </a:spcAft>
              <a:buClr>
                <a:schemeClr val="lt1"/>
              </a:buClr>
              <a:buSzPts val="1200"/>
              <a:buFont typeface="IBM Plex Sans"/>
              <a:buChar char="■"/>
              <a:defRPr sz="1200">
                <a:solidFill>
                  <a:schemeClr val="lt1"/>
                </a:solidFill>
              </a:defRPr>
            </a:lvl9pPr>
          </a:lstStyle>
          <a:p>
            <a:endParaRPr/>
          </a:p>
        </p:txBody>
      </p:sp>
      <p:sp>
        <p:nvSpPr>
          <p:cNvPr id="275" name="Google Shape;275;p18"/>
          <p:cNvSpPr txBox="1">
            <a:spLocks noGrp="1"/>
          </p:cNvSpPr>
          <p:nvPr>
            <p:ph type="subTitle" idx="3"/>
          </p:nvPr>
        </p:nvSpPr>
        <p:spPr>
          <a:xfrm>
            <a:off x="440575" y="2672701"/>
            <a:ext cx="2366700" cy="258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76" name="Google Shape;276;p18"/>
          <p:cNvSpPr txBox="1">
            <a:spLocks noGrp="1"/>
          </p:cNvSpPr>
          <p:nvPr>
            <p:ph type="body" idx="4"/>
          </p:nvPr>
        </p:nvSpPr>
        <p:spPr>
          <a:xfrm>
            <a:off x="436800" y="3140767"/>
            <a:ext cx="2366700" cy="1771500"/>
          </a:xfrm>
          <a:prstGeom prst="rect">
            <a:avLst/>
          </a:prstGeom>
        </p:spPr>
        <p:txBody>
          <a:bodyPr spcFirstLastPara="1" wrap="square" lIns="0" tIns="0" rIns="0" bIns="91425"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277" name="Google Shape;277;p18"/>
          <p:cNvSpPr txBox="1">
            <a:spLocks noGrp="1"/>
          </p:cNvSpPr>
          <p:nvPr>
            <p:ph type="subTitle" idx="5"/>
          </p:nvPr>
        </p:nvSpPr>
        <p:spPr>
          <a:xfrm>
            <a:off x="3633300" y="3251650"/>
            <a:ext cx="1877400" cy="2583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a:endParaRPr/>
          </a:p>
        </p:txBody>
      </p:sp>
      <p:sp>
        <p:nvSpPr>
          <p:cNvPr id="278" name="Google Shape;278;p18"/>
          <p:cNvSpPr txBox="1">
            <a:spLocks noGrp="1"/>
          </p:cNvSpPr>
          <p:nvPr>
            <p:ph type="subTitle" idx="6"/>
          </p:nvPr>
        </p:nvSpPr>
        <p:spPr>
          <a:xfrm>
            <a:off x="6600775" y="3251650"/>
            <a:ext cx="1877400" cy="2583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a:endParaRPr/>
          </a:p>
        </p:txBody>
      </p:sp>
      <p:sp>
        <p:nvSpPr>
          <p:cNvPr id="279" name="Google Shape;279;p18"/>
          <p:cNvSpPr txBox="1">
            <a:spLocks noGrp="1"/>
          </p:cNvSpPr>
          <p:nvPr>
            <p:ph type="subTitle" idx="7"/>
          </p:nvPr>
        </p:nvSpPr>
        <p:spPr>
          <a:xfrm>
            <a:off x="6600775" y="4569325"/>
            <a:ext cx="1877400" cy="2583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a:endParaRPr/>
          </a:p>
        </p:txBody>
      </p:sp>
      <p:sp>
        <p:nvSpPr>
          <p:cNvPr id="280" name="Google Shape;280;p18"/>
          <p:cNvSpPr txBox="1">
            <a:spLocks noGrp="1"/>
          </p:cNvSpPr>
          <p:nvPr>
            <p:ph type="subTitle" idx="8"/>
          </p:nvPr>
        </p:nvSpPr>
        <p:spPr>
          <a:xfrm>
            <a:off x="3633300" y="2561222"/>
            <a:ext cx="1877400" cy="4851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a:endParaRPr/>
          </a:p>
        </p:txBody>
      </p:sp>
      <p:sp>
        <p:nvSpPr>
          <p:cNvPr id="281" name="Google Shape;281;p18"/>
          <p:cNvSpPr txBox="1">
            <a:spLocks noGrp="1"/>
          </p:cNvSpPr>
          <p:nvPr>
            <p:ph type="subTitle" idx="9"/>
          </p:nvPr>
        </p:nvSpPr>
        <p:spPr>
          <a:xfrm>
            <a:off x="436725" y="814800"/>
            <a:ext cx="4182300" cy="258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82" name="Google Shape;282;p18"/>
          <p:cNvSpPr txBox="1">
            <a:spLocks noGrp="1"/>
          </p:cNvSpPr>
          <p:nvPr>
            <p:ph type="title"/>
          </p:nvPr>
        </p:nvSpPr>
        <p:spPr>
          <a:xfrm>
            <a:off x="436725" y="1231825"/>
            <a:ext cx="4182300" cy="587700"/>
          </a:xfrm>
          <a:prstGeom prst="rect">
            <a:avLst/>
          </a:prstGeom>
        </p:spPr>
        <p:txBody>
          <a:bodyPr spcFirstLastPara="1" wrap="square" lIns="0" tIns="0" rIns="0" bIns="0" anchor="t" anchorCtr="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283" name="Google Shape;283;p18"/>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284" name="Google Shape;284;p18"/>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285" name="Google Shape;285;p18"/>
          <p:cNvSpPr txBox="1">
            <a:spLocks noGrp="1"/>
          </p:cNvSpPr>
          <p:nvPr>
            <p:ph type="subTitle" idx="13"/>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286" name="Google Shape;286;p18"/>
          <p:cNvSpPr txBox="1">
            <a:spLocks noGrp="1"/>
          </p:cNvSpPr>
          <p:nvPr>
            <p:ph type="subTitle" idx="14"/>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plit screen - Alt 8">
  <p:cSld name="CUSTOM_11_1_1">
    <p:bg>
      <p:bgPr>
        <a:solidFill>
          <a:schemeClr val="dk2"/>
        </a:solidFill>
        <a:effectLst/>
      </p:bgPr>
    </p:bg>
    <p:spTree>
      <p:nvGrpSpPr>
        <p:cNvPr id="1" name="Shape 287"/>
        <p:cNvGrpSpPr/>
        <p:nvPr/>
      </p:nvGrpSpPr>
      <p:grpSpPr>
        <a:xfrm>
          <a:off x="0" y="0"/>
          <a:ext cx="0" cy="0"/>
          <a:chOff x="0" y="0"/>
          <a:chExt cx="0" cy="0"/>
        </a:xfrm>
      </p:grpSpPr>
      <p:cxnSp>
        <p:nvCxnSpPr>
          <p:cNvPr id="288" name="Google Shape;288;p19"/>
          <p:cNvCxnSpPr/>
          <p:nvPr/>
        </p:nvCxnSpPr>
        <p:spPr>
          <a:xfrm>
            <a:off x="3146975" y="0"/>
            <a:ext cx="0" cy="5143500"/>
          </a:xfrm>
          <a:prstGeom prst="straightConnector1">
            <a:avLst/>
          </a:prstGeom>
          <a:noFill/>
          <a:ln w="9525" cap="flat" cmpd="sng">
            <a:solidFill>
              <a:schemeClr val="lt2"/>
            </a:solidFill>
            <a:prstDash val="solid"/>
            <a:round/>
            <a:headEnd type="none" w="med" len="med"/>
            <a:tailEnd type="none" w="med" len="med"/>
          </a:ln>
        </p:spPr>
      </p:cxnSp>
      <p:sp>
        <p:nvSpPr>
          <p:cNvPr id="289" name="Google Shape;289;p19"/>
          <p:cNvSpPr txBox="1">
            <a:spLocks noGrp="1"/>
          </p:cNvSpPr>
          <p:nvPr>
            <p:ph type="subTitle" idx="1"/>
          </p:nvPr>
        </p:nvSpPr>
        <p:spPr>
          <a:xfrm>
            <a:off x="436725" y="814800"/>
            <a:ext cx="2301900" cy="258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a:endParaRPr/>
          </a:p>
        </p:txBody>
      </p:sp>
      <p:sp>
        <p:nvSpPr>
          <p:cNvPr id="290" name="Google Shape;290;p19"/>
          <p:cNvSpPr txBox="1">
            <a:spLocks noGrp="1"/>
          </p:cNvSpPr>
          <p:nvPr>
            <p:ph type="title"/>
          </p:nvPr>
        </p:nvSpPr>
        <p:spPr>
          <a:xfrm>
            <a:off x="436725" y="1231825"/>
            <a:ext cx="2301900" cy="587700"/>
          </a:xfrm>
          <a:prstGeom prst="rect">
            <a:avLst/>
          </a:prstGeom>
        </p:spPr>
        <p:txBody>
          <a:bodyPr spcFirstLastPara="1" wrap="square" lIns="0" tIns="0" rIns="0" bIns="0" anchor="t" anchorCtr="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291" name="Google Shape;291;p19"/>
          <p:cNvSpPr txBox="1">
            <a:spLocks noGrp="1"/>
          </p:cNvSpPr>
          <p:nvPr>
            <p:ph type="subTitle" idx="2"/>
          </p:nvPr>
        </p:nvSpPr>
        <p:spPr>
          <a:xfrm>
            <a:off x="3687450" y="814800"/>
            <a:ext cx="949200" cy="258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92" name="Google Shape;292;p19"/>
          <p:cNvSpPr txBox="1">
            <a:spLocks noGrp="1"/>
          </p:cNvSpPr>
          <p:nvPr>
            <p:ph type="subTitle" idx="3"/>
          </p:nvPr>
        </p:nvSpPr>
        <p:spPr>
          <a:xfrm>
            <a:off x="5948075" y="814800"/>
            <a:ext cx="2691000" cy="2583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1000"/>
              <a:buFont typeface="IBM Plex Sans"/>
              <a:buNone/>
              <a:defRPr sz="1000">
                <a:solidFill>
                  <a:schemeClr val="accent4"/>
                </a:solidFill>
              </a:defRPr>
            </a:lvl1pPr>
            <a:lvl2pPr lvl="1">
              <a:spcBef>
                <a:spcPts val="0"/>
              </a:spcBef>
              <a:spcAft>
                <a:spcPts val="0"/>
              </a:spcAft>
              <a:buClr>
                <a:schemeClr val="accent4"/>
              </a:buClr>
              <a:buSzPts val="1000"/>
              <a:buFont typeface="IBM Plex Sans"/>
              <a:buNone/>
              <a:defRPr sz="1000">
                <a:solidFill>
                  <a:schemeClr val="accent4"/>
                </a:solidFill>
              </a:defRPr>
            </a:lvl2pPr>
            <a:lvl3pPr lvl="2">
              <a:spcBef>
                <a:spcPts val="0"/>
              </a:spcBef>
              <a:spcAft>
                <a:spcPts val="0"/>
              </a:spcAft>
              <a:buClr>
                <a:schemeClr val="accent4"/>
              </a:buClr>
              <a:buSzPts val="1000"/>
              <a:buFont typeface="IBM Plex Sans"/>
              <a:buNone/>
              <a:defRPr sz="1000">
                <a:solidFill>
                  <a:schemeClr val="accent4"/>
                </a:solidFill>
              </a:defRPr>
            </a:lvl3pPr>
            <a:lvl4pPr lvl="3">
              <a:spcBef>
                <a:spcPts val="0"/>
              </a:spcBef>
              <a:spcAft>
                <a:spcPts val="0"/>
              </a:spcAft>
              <a:buClr>
                <a:schemeClr val="accent4"/>
              </a:buClr>
              <a:buSzPts val="1000"/>
              <a:buFont typeface="IBM Plex Sans"/>
              <a:buNone/>
              <a:defRPr sz="1000">
                <a:solidFill>
                  <a:schemeClr val="accent4"/>
                </a:solidFill>
              </a:defRPr>
            </a:lvl4pPr>
            <a:lvl5pPr lvl="4">
              <a:spcBef>
                <a:spcPts val="0"/>
              </a:spcBef>
              <a:spcAft>
                <a:spcPts val="0"/>
              </a:spcAft>
              <a:buClr>
                <a:schemeClr val="accent4"/>
              </a:buClr>
              <a:buSzPts val="1000"/>
              <a:buFont typeface="IBM Plex Sans"/>
              <a:buNone/>
              <a:defRPr sz="1000">
                <a:solidFill>
                  <a:schemeClr val="accent4"/>
                </a:solidFill>
              </a:defRPr>
            </a:lvl5pPr>
            <a:lvl6pPr lvl="5">
              <a:spcBef>
                <a:spcPts val="0"/>
              </a:spcBef>
              <a:spcAft>
                <a:spcPts val="0"/>
              </a:spcAft>
              <a:buClr>
                <a:schemeClr val="accent4"/>
              </a:buClr>
              <a:buSzPts val="1000"/>
              <a:buFont typeface="IBM Plex Sans"/>
              <a:buNone/>
              <a:defRPr sz="1000">
                <a:solidFill>
                  <a:schemeClr val="accent4"/>
                </a:solidFill>
              </a:defRPr>
            </a:lvl6pPr>
            <a:lvl7pPr lvl="6">
              <a:spcBef>
                <a:spcPts val="0"/>
              </a:spcBef>
              <a:spcAft>
                <a:spcPts val="0"/>
              </a:spcAft>
              <a:buClr>
                <a:schemeClr val="accent4"/>
              </a:buClr>
              <a:buSzPts val="1000"/>
              <a:buFont typeface="IBM Plex Sans"/>
              <a:buNone/>
              <a:defRPr sz="1000">
                <a:solidFill>
                  <a:schemeClr val="accent4"/>
                </a:solidFill>
              </a:defRPr>
            </a:lvl7pPr>
            <a:lvl8pPr lvl="7">
              <a:spcBef>
                <a:spcPts val="0"/>
              </a:spcBef>
              <a:spcAft>
                <a:spcPts val="0"/>
              </a:spcAft>
              <a:buClr>
                <a:schemeClr val="accent4"/>
              </a:buClr>
              <a:buSzPts val="1000"/>
              <a:buFont typeface="IBM Plex Sans"/>
              <a:buNone/>
              <a:defRPr sz="1000">
                <a:solidFill>
                  <a:schemeClr val="accent4"/>
                </a:solidFill>
              </a:defRPr>
            </a:lvl8pPr>
            <a:lvl9pPr lvl="8">
              <a:spcBef>
                <a:spcPts val="0"/>
              </a:spcBef>
              <a:spcAft>
                <a:spcPts val="0"/>
              </a:spcAft>
              <a:buClr>
                <a:schemeClr val="accent4"/>
              </a:buClr>
              <a:buSzPts val="1000"/>
              <a:buFont typeface="IBM Plex Sans"/>
              <a:buNone/>
              <a:defRPr sz="1000">
                <a:solidFill>
                  <a:schemeClr val="accent4"/>
                </a:solidFill>
              </a:defRPr>
            </a:lvl9pPr>
          </a:lstStyle>
          <a:p>
            <a:endParaRPr/>
          </a:p>
        </p:txBody>
      </p:sp>
      <p:sp>
        <p:nvSpPr>
          <p:cNvPr id="293" name="Google Shape;293;p19"/>
          <p:cNvSpPr txBox="1">
            <a:spLocks noGrp="1"/>
          </p:cNvSpPr>
          <p:nvPr>
            <p:ph type="subTitle" idx="4"/>
          </p:nvPr>
        </p:nvSpPr>
        <p:spPr>
          <a:xfrm>
            <a:off x="3687450" y="1835100"/>
            <a:ext cx="949200" cy="258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94" name="Google Shape;294;p19"/>
          <p:cNvSpPr txBox="1">
            <a:spLocks noGrp="1"/>
          </p:cNvSpPr>
          <p:nvPr>
            <p:ph type="subTitle" idx="5"/>
          </p:nvPr>
        </p:nvSpPr>
        <p:spPr>
          <a:xfrm>
            <a:off x="5948075" y="1835100"/>
            <a:ext cx="2691000" cy="2583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1000"/>
              <a:buFont typeface="IBM Plex Sans"/>
              <a:buNone/>
              <a:defRPr sz="1000">
                <a:solidFill>
                  <a:schemeClr val="accent4"/>
                </a:solidFill>
              </a:defRPr>
            </a:lvl1pPr>
            <a:lvl2pPr lvl="1">
              <a:spcBef>
                <a:spcPts val="0"/>
              </a:spcBef>
              <a:spcAft>
                <a:spcPts val="0"/>
              </a:spcAft>
              <a:buClr>
                <a:schemeClr val="accent4"/>
              </a:buClr>
              <a:buSzPts val="1000"/>
              <a:buFont typeface="IBM Plex Sans"/>
              <a:buNone/>
              <a:defRPr sz="1000">
                <a:solidFill>
                  <a:schemeClr val="accent4"/>
                </a:solidFill>
              </a:defRPr>
            </a:lvl2pPr>
            <a:lvl3pPr lvl="2">
              <a:spcBef>
                <a:spcPts val="0"/>
              </a:spcBef>
              <a:spcAft>
                <a:spcPts val="0"/>
              </a:spcAft>
              <a:buClr>
                <a:schemeClr val="accent4"/>
              </a:buClr>
              <a:buSzPts val="1000"/>
              <a:buFont typeface="IBM Plex Sans"/>
              <a:buNone/>
              <a:defRPr sz="1000">
                <a:solidFill>
                  <a:schemeClr val="accent4"/>
                </a:solidFill>
              </a:defRPr>
            </a:lvl3pPr>
            <a:lvl4pPr lvl="3">
              <a:spcBef>
                <a:spcPts val="0"/>
              </a:spcBef>
              <a:spcAft>
                <a:spcPts val="0"/>
              </a:spcAft>
              <a:buClr>
                <a:schemeClr val="accent4"/>
              </a:buClr>
              <a:buSzPts val="1000"/>
              <a:buFont typeface="IBM Plex Sans"/>
              <a:buNone/>
              <a:defRPr sz="1000">
                <a:solidFill>
                  <a:schemeClr val="accent4"/>
                </a:solidFill>
              </a:defRPr>
            </a:lvl4pPr>
            <a:lvl5pPr lvl="4">
              <a:spcBef>
                <a:spcPts val="0"/>
              </a:spcBef>
              <a:spcAft>
                <a:spcPts val="0"/>
              </a:spcAft>
              <a:buClr>
                <a:schemeClr val="accent4"/>
              </a:buClr>
              <a:buSzPts val="1000"/>
              <a:buFont typeface="IBM Plex Sans"/>
              <a:buNone/>
              <a:defRPr sz="1000">
                <a:solidFill>
                  <a:schemeClr val="accent4"/>
                </a:solidFill>
              </a:defRPr>
            </a:lvl5pPr>
            <a:lvl6pPr lvl="5">
              <a:spcBef>
                <a:spcPts val="0"/>
              </a:spcBef>
              <a:spcAft>
                <a:spcPts val="0"/>
              </a:spcAft>
              <a:buClr>
                <a:schemeClr val="accent4"/>
              </a:buClr>
              <a:buSzPts val="1000"/>
              <a:buFont typeface="IBM Plex Sans"/>
              <a:buNone/>
              <a:defRPr sz="1000">
                <a:solidFill>
                  <a:schemeClr val="accent4"/>
                </a:solidFill>
              </a:defRPr>
            </a:lvl6pPr>
            <a:lvl7pPr lvl="6">
              <a:spcBef>
                <a:spcPts val="0"/>
              </a:spcBef>
              <a:spcAft>
                <a:spcPts val="0"/>
              </a:spcAft>
              <a:buClr>
                <a:schemeClr val="accent4"/>
              </a:buClr>
              <a:buSzPts val="1000"/>
              <a:buFont typeface="IBM Plex Sans"/>
              <a:buNone/>
              <a:defRPr sz="1000">
                <a:solidFill>
                  <a:schemeClr val="accent4"/>
                </a:solidFill>
              </a:defRPr>
            </a:lvl7pPr>
            <a:lvl8pPr lvl="7">
              <a:spcBef>
                <a:spcPts val="0"/>
              </a:spcBef>
              <a:spcAft>
                <a:spcPts val="0"/>
              </a:spcAft>
              <a:buClr>
                <a:schemeClr val="accent4"/>
              </a:buClr>
              <a:buSzPts val="1000"/>
              <a:buFont typeface="IBM Plex Sans"/>
              <a:buNone/>
              <a:defRPr sz="1000">
                <a:solidFill>
                  <a:schemeClr val="accent4"/>
                </a:solidFill>
              </a:defRPr>
            </a:lvl8pPr>
            <a:lvl9pPr lvl="8">
              <a:spcBef>
                <a:spcPts val="0"/>
              </a:spcBef>
              <a:spcAft>
                <a:spcPts val="0"/>
              </a:spcAft>
              <a:buClr>
                <a:schemeClr val="accent4"/>
              </a:buClr>
              <a:buSzPts val="1000"/>
              <a:buFont typeface="IBM Plex Sans"/>
              <a:buNone/>
              <a:defRPr sz="1000">
                <a:solidFill>
                  <a:schemeClr val="accent4"/>
                </a:solidFill>
              </a:defRPr>
            </a:lvl9pPr>
          </a:lstStyle>
          <a:p>
            <a:endParaRPr/>
          </a:p>
        </p:txBody>
      </p:sp>
      <p:sp>
        <p:nvSpPr>
          <p:cNvPr id="295" name="Google Shape;295;p19"/>
          <p:cNvSpPr txBox="1">
            <a:spLocks noGrp="1"/>
          </p:cNvSpPr>
          <p:nvPr>
            <p:ph type="subTitle" idx="6"/>
          </p:nvPr>
        </p:nvSpPr>
        <p:spPr>
          <a:xfrm>
            <a:off x="3687450" y="2855400"/>
            <a:ext cx="949200" cy="258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96" name="Google Shape;296;p19"/>
          <p:cNvSpPr txBox="1">
            <a:spLocks noGrp="1"/>
          </p:cNvSpPr>
          <p:nvPr>
            <p:ph type="subTitle" idx="7"/>
          </p:nvPr>
        </p:nvSpPr>
        <p:spPr>
          <a:xfrm>
            <a:off x="5948075" y="2855400"/>
            <a:ext cx="2691000" cy="2583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1000"/>
              <a:buFont typeface="IBM Plex Sans"/>
              <a:buNone/>
              <a:defRPr sz="1000">
                <a:solidFill>
                  <a:schemeClr val="accent4"/>
                </a:solidFill>
              </a:defRPr>
            </a:lvl1pPr>
            <a:lvl2pPr lvl="1">
              <a:spcBef>
                <a:spcPts val="0"/>
              </a:spcBef>
              <a:spcAft>
                <a:spcPts val="0"/>
              </a:spcAft>
              <a:buClr>
                <a:schemeClr val="accent4"/>
              </a:buClr>
              <a:buSzPts val="1000"/>
              <a:buFont typeface="IBM Plex Sans"/>
              <a:buNone/>
              <a:defRPr sz="1000">
                <a:solidFill>
                  <a:schemeClr val="accent4"/>
                </a:solidFill>
              </a:defRPr>
            </a:lvl2pPr>
            <a:lvl3pPr lvl="2">
              <a:spcBef>
                <a:spcPts val="0"/>
              </a:spcBef>
              <a:spcAft>
                <a:spcPts val="0"/>
              </a:spcAft>
              <a:buClr>
                <a:schemeClr val="accent4"/>
              </a:buClr>
              <a:buSzPts val="1000"/>
              <a:buFont typeface="IBM Plex Sans"/>
              <a:buNone/>
              <a:defRPr sz="1000">
                <a:solidFill>
                  <a:schemeClr val="accent4"/>
                </a:solidFill>
              </a:defRPr>
            </a:lvl3pPr>
            <a:lvl4pPr lvl="3">
              <a:spcBef>
                <a:spcPts val="0"/>
              </a:spcBef>
              <a:spcAft>
                <a:spcPts val="0"/>
              </a:spcAft>
              <a:buClr>
                <a:schemeClr val="accent4"/>
              </a:buClr>
              <a:buSzPts val="1000"/>
              <a:buFont typeface="IBM Plex Sans"/>
              <a:buNone/>
              <a:defRPr sz="1000">
                <a:solidFill>
                  <a:schemeClr val="accent4"/>
                </a:solidFill>
              </a:defRPr>
            </a:lvl4pPr>
            <a:lvl5pPr lvl="4">
              <a:spcBef>
                <a:spcPts val="0"/>
              </a:spcBef>
              <a:spcAft>
                <a:spcPts val="0"/>
              </a:spcAft>
              <a:buClr>
                <a:schemeClr val="accent4"/>
              </a:buClr>
              <a:buSzPts val="1000"/>
              <a:buFont typeface="IBM Plex Sans"/>
              <a:buNone/>
              <a:defRPr sz="1000">
                <a:solidFill>
                  <a:schemeClr val="accent4"/>
                </a:solidFill>
              </a:defRPr>
            </a:lvl5pPr>
            <a:lvl6pPr lvl="5">
              <a:spcBef>
                <a:spcPts val="0"/>
              </a:spcBef>
              <a:spcAft>
                <a:spcPts val="0"/>
              </a:spcAft>
              <a:buClr>
                <a:schemeClr val="accent4"/>
              </a:buClr>
              <a:buSzPts val="1000"/>
              <a:buFont typeface="IBM Plex Sans"/>
              <a:buNone/>
              <a:defRPr sz="1000">
                <a:solidFill>
                  <a:schemeClr val="accent4"/>
                </a:solidFill>
              </a:defRPr>
            </a:lvl6pPr>
            <a:lvl7pPr lvl="6">
              <a:spcBef>
                <a:spcPts val="0"/>
              </a:spcBef>
              <a:spcAft>
                <a:spcPts val="0"/>
              </a:spcAft>
              <a:buClr>
                <a:schemeClr val="accent4"/>
              </a:buClr>
              <a:buSzPts val="1000"/>
              <a:buFont typeface="IBM Plex Sans"/>
              <a:buNone/>
              <a:defRPr sz="1000">
                <a:solidFill>
                  <a:schemeClr val="accent4"/>
                </a:solidFill>
              </a:defRPr>
            </a:lvl7pPr>
            <a:lvl8pPr lvl="7">
              <a:spcBef>
                <a:spcPts val="0"/>
              </a:spcBef>
              <a:spcAft>
                <a:spcPts val="0"/>
              </a:spcAft>
              <a:buClr>
                <a:schemeClr val="accent4"/>
              </a:buClr>
              <a:buSzPts val="1000"/>
              <a:buFont typeface="IBM Plex Sans"/>
              <a:buNone/>
              <a:defRPr sz="1000">
                <a:solidFill>
                  <a:schemeClr val="accent4"/>
                </a:solidFill>
              </a:defRPr>
            </a:lvl8pPr>
            <a:lvl9pPr lvl="8">
              <a:spcBef>
                <a:spcPts val="0"/>
              </a:spcBef>
              <a:spcAft>
                <a:spcPts val="0"/>
              </a:spcAft>
              <a:buClr>
                <a:schemeClr val="accent4"/>
              </a:buClr>
              <a:buSzPts val="1000"/>
              <a:buFont typeface="IBM Plex Sans"/>
              <a:buNone/>
              <a:defRPr sz="1000">
                <a:solidFill>
                  <a:schemeClr val="accent4"/>
                </a:solidFill>
              </a:defRPr>
            </a:lvl9pPr>
          </a:lstStyle>
          <a:p>
            <a:endParaRPr/>
          </a:p>
        </p:txBody>
      </p:sp>
      <p:sp>
        <p:nvSpPr>
          <p:cNvPr id="297" name="Google Shape;297;p19"/>
          <p:cNvSpPr txBox="1">
            <a:spLocks noGrp="1"/>
          </p:cNvSpPr>
          <p:nvPr>
            <p:ph type="subTitle" idx="8"/>
          </p:nvPr>
        </p:nvSpPr>
        <p:spPr>
          <a:xfrm>
            <a:off x="3687450" y="3875700"/>
            <a:ext cx="949200" cy="258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98" name="Google Shape;298;p19"/>
          <p:cNvSpPr txBox="1">
            <a:spLocks noGrp="1"/>
          </p:cNvSpPr>
          <p:nvPr>
            <p:ph type="subTitle" idx="9"/>
          </p:nvPr>
        </p:nvSpPr>
        <p:spPr>
          <a:xfrm>
            <a:off x="5948075" y="3875700"/>
            <a:ext cx="2691000" cy="2583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1000"/>
              <a:buFont typeface="IBM Plex Sans"/>
              <a:buNone/>
              <a:defRPr sz="1000">
                <a:solidFill>
                  <a:schemeClr val="accent4"/>
                </a:solidFill>
              </a:defRPr>
            </a:lvl1pPr>
            <a:lvl2pPr lvl="1">
              <a:spcBef>
                <a:spcPts val="0"/>
              </a:spcBef>
              <a:spcAft>
                <a:spcPts val="0"/>
              </a:spcAft>
              <a:buClr>
                <a:schemeClr val="accent4"/>
              </a:buClr>
              <a:buSzPts val="1000"/>
              <a:buFont typeface="IBM Plex Sans"/>
              <a:buNone/>
              <a:defRPr sz="1000">
                <a:solidFill>
                  <a:schemeClr val="accent4"/>
                </a:solidFill>
              </a:defRPr>
            </a:lvl2pPr>
            <a:lvl3pPr lvl="2">
              <a:spcBef>
                <a:spcPts val="0"/>
              </a:spcBef>
              <a:spcAft>
                <a:spcPts val="0"/>
              </a:spcAft>
              <a:buClr>
                <a:schemeClr val="accent4"/>
              </a:buClr>
              <a:buSzPts val="1000"/>
              <a:buFont typeface="IBM Plex Sans"/>
              <a:buNone/>
              <a:defRPr sz="1000">
                <a:solidFill>
                  <a:schemeClr val="accent4"/>
                </a:solidFill>
              </a:defRPr>
            </a:lvl3pPr>
            <a:lvl4pPr lvl="3">
              <a:spcBef>
                <a:spcPts val="0"/>
              </a:spcBef>
              <a:spcAft>
                <a:spcPts val="0"/>
              </a:spcAft>
              <a:buClr>
                <a:schemeClr val="accent4"/>
              </a:buClr>
              <a:buSzPts val="1000"/>
              <a:buFont typeface="IBM Plex Sans"/>
              <a:buNone/>
              <a:defRPr sz="1000">
                <a:solidFill>
                  <a:schemeClr val="accent4"/>
                </a:solidFill>
              </a:defRPr>
            </a:lvl4pPr>
            <a:lvl5pPr lvl="4">
              <a:spcBef>
                <a:spcPts val="0"/>
              </a:spcBef>
              <a:spcAft>
                <a:spcPts val="0"/>
              </a:spcAft>
              <a:buClr>
                <a:schemeClr val="accent4"/>
              </a:buClr>
              <a:buSzPts val="1000"/>
              <a:buFont typeface="IBM Plex Sans"/>
              <a:buNone/>
              <a:defRPr sz="1000">
                <a:solidFill>
                  <a:schemeClr val="accent4"/>
                </a:solidFill>
              </a:defRPr>
            </a:lvl5pPr>
            <a:lvl6pPr lvl="5">
              <a:spcBef>
                <a:spcPts val="0"/>
              </a:spcBef>
              <a:spcAft>
                <a:spcPts val="0"/>
              </a:spcAft>
              <a:buClr>
                <a:schemeClr val="accent4"/>
              </a:buClr>
              <a:buSzPts val="1000"/>
              <a:buFont typeface="IBM Plex Sans"/>
              <a:buNone/>
              <a:defRPr sz="1000">
                <a:solidFill>
                  <a:schemeClr val="accent4"/>
                </a:solidFill>
              </a:defRPr>
            </a:lvl6pPr>
            <a:lvl7pPr lvl="6">
              <a:spcBef>
                <a:spcPts val="0"/>
              </a:spcBef>
              <a:spcAft>
                <a:spcPts val="0"/>
              </a:spcAft>
              <a:buClr>
                <a:schemeClr val="accent4"/>
              </a:buClr>
              <a:buSzPts val="1000"/>
              <a:buFont typeface="IBM Plex Sans"/>
              <a:buNone/>
              <a:defRPr sz="1000">
                <a:solidFill>
                  <a:schemeClr val="accent4"/>
                </a:solidFill>
              </a:defRPr>
            </a:lvl7pPr>
            <a:lvl8pPr lvl="7">
              <a:spcBef>
                <a:spcPts val="0"/>
              </a:spcBef>
              <a:spcAft>
                <a:spcPts val="0"/>
              </a:spcAft>
              <a:buClr>
                <a:schemeClr val="accent4"/>
              </a:buClr>
              <a:buSzPts val="1000"/>
              <a:buFont typeface="IBM Plex Sans"/>
              <a:buNone/>
              <a:defRPr sz="1000">
                <a:solidFill>
                  <a:schemeClr val="accent4"/>
                </a:solidFill>
              </a:defRPr>
            </a:lvl8pPr>
            <a:lvl9pPr lvl="8">
              <a:spcBef>
                <a:spcPts val="0"/>
              </a:spcBef>
              <a:spcAft>
                <a:spcPts val="0"/>
              </a:spcAft>
              <a:buClr>
                <a:schemeClr val="accent4"/>
              </a:buClr>
              <a:buSzPts val="1000"/>
              <a:buFont typeface="IBM Plex Sans"/>
              <a:buNone/>
              <a:defRPr sz="1000">
                <a:solidFill>
                  <a:schemeClr val="accent4"/>
                </a:solidFill>
              </a:defRPr>
            </a:lvl9pPr>
          </a:lstStyle>
          <a:p>
            <a:endParaRPr/>
          </a:p>
        </p:txBody>
      </p:sp>
      <p:grpSp>
        <p:nvGrpSpPr>
          <p:cNvPr id="299" name="Google Shape;299;p19"/>
          <p:cNvGrpSpPr/>
          <p:nvPr/>
        </p:nvGrpSpPr>
        <p:grpSpPr>
          <a:xfrm>
            <a:off x="-2496534" y="3870995"/>
            <a:ext cx="6226684" cy="6226684"/>
            <a:chOff x="-3059650" y="1891300"/>
            <a:chExt cx="7160400" cy="7160400"/>
          </a:xfrm>
        </p:grpSpPr>
        <p:sp>
          <p:nvSpPr>
            <p:cNvPr id="300" name="Google Shape;300;p19"/>
            <p:cNvSpPr/>
            <p:nvPr/>
          </p:nvSpPr>
          <p:spPr>
            <a:xfrm rot="5400000" flipH="1">
              <a:off x="-3059650" y="1891300"/>
              <a:ext cx="7160400" cy="7160400"/>
            </a:xfrm>
            <a:prstGeom prst="arc">
              <a:avLst>
                <a:gd name="adj1" fmla="val 18371962"/>
                <a:gd name="adj2" fmla="val 69257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301" name="Google Shape;301;p19"/>
            <p:cNvSpPr/>
            <p:nvPr/>
          </p:nvSpPr>
          <p:spPr>
            <a:xfrm rot="5400000" flipH="1">
              <a:off x="-1851199" y="3109695"/>
              <a:ext cx="4734900" cy="4735200"/>
            </a:xfrm>
            <a:prstGeom prst="arc">
              <a:avLst>
                <a:gd name="adj1" fmla="val 20003341"/>
                <a:gd name="adj2" fmla="val 105165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302" name="Google Shape;302;p19"/>
            <p:cNvSpPr/>
            <p:nvPr/>
          </p:nvSpPr>
          <p:spPr>
            <a:xfrm>
              <a:off x="558070" y="1959534"/>
              <a:ext cx="1218600" cy="1218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grpSp>
      <p:sp>
        <p:nvSpPr>
          <p:cNvPr id="303" name="Google Shape;303;p19"/>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304" name="Google Shape;304;p19"/>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305" name="Google Shape;305;p19"/>
          <p:cNvSpPr txBox="1">
            <a:spLocks noGrp="1"/>
          </p:cNvSpPr>
          <p:nvPr>
            <p:ph type="subTitle" idx="13"/>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306" name="Google Shape;306;p19"/>
          <p:cNvSpPr txBox="1">
            <a:spLocks noGrp="1"/>
          </p:cNvSpPr>
          <p:nvPr>
            <p:ph type="subTitle" idx="14"/>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ver - Alt 1">
  <p:cSld name="CUSTOM_12">
    <p:spTree>
      <p:nvGrpSpPr>
        <p:cNvPr id="1" name="Shape 307"/>
        <p:cNvGrpSpPr/>
        <p:nvPr/>
      </p:nvGrpSpPr>
      <p:grpSpPr>
        <a:xfrm>
          <a:off x="0" y="0"/>
          <a:ext cx="0" cy="0"/>
          <a:chOff x="0" y="0"/>
          <a:chExt cx="0" cy="0"/>
        </a:xfrm>
      </p:grpSpPr>
      <p:sp>
        <p:nvSpPr>
          <p:cNvPr id="308" name="Google Shape;308;p20"/>
          <p:cNvSpPr txBox="1">
            <a:spLocks noGrp="1"/>
          </p:cNvSpPr>
          <p:nvPr>
            <p:ph type="title"/>
          </p:nvPr>
        </p:nvSpPr>
        <p:spPr>
          <a:xfrm>
            <a:off x="436725" y="1856744"/>
            <a:ext cx="4182300" cy="1726500"/>
          </a:xfrm>
          <a:prstGeom prst="rect">
            <a:avLst/>
          </a:prstGeom>
        </p:spPr>
        <p:txBody>
          <a:bodyPr spcFirstLastPara="1" wrap="square" lIns="0" tIns="91425" rIns="91425" bIns="91425" anchor="t" anchorCtr="0">
            <a:noAutofit/>
          </a:bodyPr>
          <a:lstStyle>
            <a:lvl1pPr lvl="0">
              <a:spcBef>
                <a:spcPts val="0"/>
              </a:spcBef>
              <a:spcAft>
                <a:spcPts val="0"/>
              </a:spcAft>
              <a:buNone/>
              <a:defRPr sz="4600"/>
            </a:lvl1pPr>
            <a:lvl2pPr lvl="1" algn="ctr">
              <a:lnSpc>
                <a:spcPct val="115000"/>
              </a:lnSpc>
              <a:spcBef>
                <a:spcPts val="0"/>
              </a:spcBef>
              <a:spcAft>
                <a:spcPts val="0"/>
              </a:spcAft>
              <a:buNone/>
              <a:defRPr sz="4600"/>
            </a:lvl2pPr>
            <a:lvl3pPr lvl="2" algn="ctr">
              <a:lnSpc>
                <a:spcPct val="115000"/>
              </a:lnSpc>
              <a:spcBef>
                <a:spcPts val="0"/>
              </a:spcBef>
              <a:spcAft>
                <a:spcPts val="0"/>
              </a:spcAft>
              <a:buNone/>
              <a:defRPr sz="4600"/>
            </a:lvl3pPr>
            <a:lvl4pPr lvl="3" algn="ctr">
              <a:lnSpc>
                <a:spcPct val="115000"/>
              </a:lnSpc>
              <a:spcBef>
                <a:spcPts val="0"/>
              </a:spcBef>
              <a:spcAft>
                <a:spcPts val="0"/>
              </a:spcAft>
              <a:buNone/>
              <a:defRPr sz="4600"/>
            </a:lvl4pPr>
            <a:lvl5pPr lvl="4" algn="ctr">
              <a:lnSpc>
                <a:spcPct val="115000"/>
              </a:lnSpc>
              <a:spcBef>
                <a:spcPts val="0"/>
              </a:spcBef>
              <a:spcAft>
                <a:spcPts val="0"/>
              </a:spcAft>
              <a:buNone/>
              <a:defRPr sz="4600"/>
            </a:lvl5pPr>
            <a:lvl6pPr lvl="5" algn="ctr">
              <a:lnSpc>
                <a:spcPct val="115000"/>
              </a:lnSpc>
              <a:spcBef>
                <a:spcPts val="0"/>
              </a:spcBef>
              <a:spcAft>
                <a:spcPts val="0"/>
              </a:spcAft>
              <a:buNone/>
              <a:defRPr sz="4600"/>
            </a:lvl6pPr>
            <a:lvl7pPr lvl="6" algn="ctr">
              <a:lnSpc>
                <a:spcPct val="115000"/>
              </a:lnSpc>
              <a:spcBef>
                <a:spcPts val="0"/>
              </a:spcBef>
              <a:spcAft>
                <a:spcPts val="0"/>
              </a:spcAft>
              <a:buNone/>
              <a:defRPr sz="4600"/>
            </a:lvl7pPr>
            <a:lvl8pPr lvl="7" algn="ctr">
              <a:lnSpc>
                <a:spcPct val="115000"/>
              </a:lnSpc>
              <a:spcBef>
                <a:spcPts val="0"/>
              </a:spcBef>
              <a:spcAft>
                <a:spcPts val="0"/>
              </a:spcAft>
              <a:buNone/>
              <a:defRPr sz="4600"/>
            </a:lvl8pPr>
            <a:lvl9pPr lvl="8" algn="ctr">
              <a:lnSpc>
                <a:spcPct val="115000"/>
              </a:lnSpc>
              <a:spcBef>
                <a:spcPts val="0"/>
              </a:spcBef>
              <a:spcAft>
                <a:spcPts val="0"/>
              </a:spcAft>
              <a:buNone/>
              <a:defRPr sz="4600"/>
            </a:lvl9pPr>
          </a:lstStyle>
          <a:p>
            <a:endParaRPr/>
          </a:p>
        </p:txBody>
      </p:sp>
      <p:sp>
        <p:nvSpPr>
          <p:cNvPr id="309" name="Google Shape;309;p20"/>
          <p:cNvSpPr txBox="1">
            <a:spLocks noGrp="1"/>
          </p:cNvSpPr>
          <p:nvPr>
            <p:ph type="subTitle" idx="1"/>
          </p:nvPr>
        </p:nvSpPr>
        <p:spPr>
          <a:xfrm>
            <a:off x="436725" y="4040806"/>
            <a:ext cx="4346700" cy="452700"/>
          </a:xfrm>
          <a:prstGeom prst="rect">
            <a:avLst/>
          </a:prstGeom>
        </p:spPr>
        <p:txBody>
          <a:bodyPr spcFirstLastPara="1" wrap="square" lIns="0" tIns="91425" rIns="91425" bIns="91425" anchor="t" anchorCtr="0">
            <a:noAutofit/>
          </a:bodyPr>
          <a:lstStyle>
            <a:lvl1pPr lvl="0">
              <a:spcBef>
                <a:spcPts val="0"/>
              </a:spcBef>
              <a:spcAft>
                <a:spcPts val="0"/>
              </a:spcAft>
              <a:buClr>
                <a:schemeClr val="accent1"/>
              </a:buClr>
              <a:buSzPts val="1000"/>
              <a:buFont typeface="IBM Plex Sans"/>
              <a:buNone/>
              <a:defRPr sz="1000">
                <a:solidFill>
                  <a:schemeClr val="accent1"/>
                </a:solidFill>
              </a:defRPr>
            </a:lvl1pPr>
            <a:lvl2pPr lvl="1">
              <a:spcBef>
                <a:spcPts val="0"/>
              </a:spcBef>
              <a:spcAft>
                <a:spcPts val="0"/>
              </a:spcAft>
              <a:buClr>
                <a:schemeClr val="accent1"/>
              </a:buClr>
              <a:buSzPts val="1000"/>
              <a:buFont typeface="IBM Plex Sans"/>
              <a:buNone/>
              <a:defRPr sz="1000">
                <a:solidFill>
                  <a:schemeClr val="accent1"/>
                </a:solidFill>
              </a:defRPr>
            </a:lvl2pPr>
            <a:lvl3pPr lvl="2">
              <a:spcBef>
                <a:spcPts val="0"/>
              </a:spcBef>
              <a:spcAft>
                <a:spcPts val="0"/>
              </a:spcAft>
              <a:buClr>
                <a:schemeClr val="accent1"/>
              </a:buClr>
              <a:buSzPts val="1000"/>
              <a:buFont typeface="IBM Plex Sans"/>
              <a:buNone/>
              <a:defRPr sz="1000">
                <a:solidFill>
                  <a:schemeClr val="accent1"/>
                </a:solidFill>
              </a:defRPr>
            </a:lvl3pPr>
            <a:lvl4pPr lvl="3">
              <a:spcBef>
                <a:spcPts val="0"/>
              </a:spcBef>
              <a:spcAft>
                <a:spcPts val="0"/>
              </a:spcAft>
              <a:buClr>
                <a:schemeClr val="accent1"/>
              </a:buClr>
              <a:buSzPts val="1000"/>
              <a:buFont typeface="IBM Plex Sans"/>
              <a:buNone/>
              <a:defRPr sz="1000">
                <a:solidFill>
                  <a:schemeClr val="accent1"/>
                </a:solidFill>
              </a:defRPr>
            </a:lvl4pPr>
            <a:lvl5pPr lvl="4">
              <a:spcBef>
                <a:spcPts val="0"/>
              </a:spcBef>
              <a:spcAft>
                <a:spcPts val="0"/>
              </a:spcAft>
              <a:buClr>
                <a:schemeClr val="accent1"/>
              </a:buClr>
              <a:buSzPts val="1000"/>
              <a:buFont typeface="IBM Plex Sans"/>
              <a:buNone/>
              <a:defRPr sz="1000">
                <a:solidFill>
                  <a:schemeClr val="accent1"/>
                </a:solidFill>
              </a:defRPr>
            </a:lvl5pPr>
            <a:lvl6pPr lvl="5">
              <a:spcBef>
                <a:spcPts val="0"/>
              </a:spcBef>
              <a:spcAft>
                <a:spcPts val="0"/>
              </a:spcAft>
              <a:buClr>
                <a:schemeClr val="accent1"/>
              </a:buClr>
              <a:buSzPts val="1000"/>
              <a:buFont typeface="IBM Plex Sans"/>
              <a:buNone/>
              <a:defRPr sz="1000">
                <a:solidFill>
                  <a:schemeClr val="accent1"/>
                </a:solidFill>
              </a:defRPr>
            </a:lvl6pPr>
            <a:lvl7pPr lvl="6">
              <a:spcBef>
                <a:spcPts val="0"/>
              </a:spcBef>
              <a:spcAft>
                <a:spcPts val="0"/>
              </a:spcAft>
              <a:buClr>
                <a:schemeClr val="accent1"/>
              </a:buClr>
              <a:buSzPts val="1000"/>
              <a:buFont typeface="IBM Plex Sans"/>
              <a:buNone/>
              <a:defRPr sz="1000">
                <a:solidFill>
                  <a:schemeClr val="accent1"/>
                </a:solidFill>
              </a:defRPr>
            </a:lvl7pPr>
            <a:lvl8pPr lvl="7">
              <a:spcBef>
                <a:spcPts val="0"/>
              </a:spcBef>
              <a:spcAft>
                <a:spcPts val="0"/>
              </a:spcAft>
              <a:buClr>
                <a:schemeClr val="accent1"/>
              </a:buClr>
              <a:buSzPts val="1000"/>
              <a:buFont typeface="IBM Plex Sans"/>
              <a:buNone/>
              <a:defRPr sz="1000">
                <a:solidFill>
                  <a:schemeClr val="accent1"/>
                </a:solidFill>
              </a:defRPr>
            </a:lvl8pPr>
            <a:lvl9pPr lvl="8">
              <a:spcBef>
                <a:spcPts val="0"/>
              </a:spcBef>
              <a:spcAft>
                <a:spcPts val="0"/>
              </a:spcAft>
              <a:buClr>
                <a:schemeClr val="accent1"/>
              </a:buClr>
              <a:buSzPts val="1000"/>
              <a:buFont typeface="IBM Plex Sans"/>
              <a:buNone/>
              <a:defRPr sz="1000">
                <a:solidFill>
                  <a:schemeClr val="accent1"/>
                </a:solidFill>
              </a:defRPr>
            </a:lvl9pPr>
          </a:lstStyle>
          <a:p>
            <a:endParaRPr/>
          </a:p>
        </p:txBody>
      </p:sp>
      <p:sp>
        <p:nvSpPr>
          <p:cNvPr id="310" name="Google Shape;310;p20"/>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1pPr>
            <a:lvl2pPr marL="0" marR="0" lvl="1"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2pPr>
            <a:lvl3pPr marL="0" marR="0" lvl="2"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3pPr>
            <a:lvl4pPr marL="0" marR="0" lvl="3"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4pPr>
            <a:lvl5pPr marL="0" marR="0" lvl="4"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5pPr>
            <a:lvl6pPr marL="0" marR="0" lvl="5"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6pPr>
            <a:lvl7pPr marL="0" marR="0" lvl="6"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7pPr>
            <a:lvl8pPr marL="0" marR="0" lvl="7"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8pPr>
            <a:lvl9pPr marL="0" marR="0" lvl="8"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9pPr>
          </a:lstStyle>
          <a:p>
            <a:pPr marL="0" lvl="0" indent="-50800" algn="r" rtl="0">
              <a:spcBef>
                <a:spcPts val="0"/>
              </a:spcBef>
              <a:spcAft>
                <a:spcPts val="0"/>
              </a:spcAft>
              <a:buClr>
                <a:schemeClr val="dk1"/>
              </a:buClr>
              <a:buSzPts val="800"/>
              <a:buFont typeface="IBM Plex Sans"/>
              <a:buNone/>
            </a:pPr>
            <a:fld id="{00000000-1234-1234-1234-123412341234}" type="slidenum">
              <a:rPr lang="en"/>
              <a:t>‹#›</a:t>
            </a:fld>
            <a:endParaRPr/>
          </a:p>
        </p:txBody>
      </p:sp>
      <p:grpSp>
        <p:nvGrpSpPr>
          <p:cNvPr id="311" name="Google Shape;311;p20"/>
          <p:cNvGrpSpPr/>
          <p:nvPr/>
        </p:nvGrpSpPr>
        <p:grpSpPr>
          <a:xfrm>
            <a:off x="4617928" y="-2295175"/>
            <a:ext cx="8097623" cy="8097300"/>
            <a:chOff x="4617928" y="-2295175"/>
            <a:chExt cx="8097623" cy="8097300"/>
          </a:xfrm>
        </p:grpSpPr>
        <p:sp>
          <p:nvSpPr>
            <p:cNvPr id="312" name="Google Shape;312;p20"/>
            <p:cNvSpPr/>
            <p:nvPr/>
          </p:nvSpPr>
          <p:spPr>
            <a:xfrm rot="10800000">
              <a:off x="7966809" y="4424636"/>
              <a:ext cx="1375200" cy="1375500"/>
            </a:xfrm>
            <a:prstGeom prst="arc">
              <a:avLst>
                <a:gd name="adj1" fmla="val 21412732"/>
                <a:gd name="adj2" fmla="val 811852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313" name="Google Shape;313;p20"/>
            <p:cNvSpPr/>
            <p:nvPr/>
          </p:nvSpPr>
          <p:spPr>
            <a:xfrm rot="10800000">
              <a:off x="4617928" y="981337"/>
              <a:ext cx="1377000" cy="1377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314" name="Google Shape;314;p20"/>
            <p:cNvSpPr/>
            <p:nvPr/>
          </p:nvSpPr>
          <p:spPr>
            <a:xfrm rot="10800000">
              <a:off x="6503978" y="2402224"/>
              <a:ext cx="1377000" cy="1377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315" name="Google Shape;315;p20"/>
            <p:cNvSpPr/>
            <p:nvPr/>
          </p:nvSpPr>
          <p:spPr>
            <a:xfrm rot="10800000">
              <a:off x="4618250" y="-2295175"/>
              <a:ext cx="8097300" cy="8097300"/>
            </a:xfrm>
            <a:prstGeom prst="arc">
              <a:avLst>
                <a:gd name="adj1" fmla="val 18189000"/>
                <a:gd name="adj2" fmla="val 154273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316" name="Google Shape;316;p20"/>
            <p:cNvSpPr/>
            <p:nvPr/>
          </p:nvSpPr>
          <p:spPr>
            <a:xfrm rot="10800000">
              <a:off x="7371951" y="458150"/>
              <a:ext cx="2590200" cy="2590500"/>
            </a:xfrm>
            <a:prstGeom prst="arc">
              <a:avLst>
                <a:gd name="adj1" fmla="val 14906789"/>
                <a:gd name="adj2" fmla="val 669075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317" name="Google Shape;317;p20"/>
            <p:cNvSpPr/>
            <p:nvPr/>
          </p:nvSpPr>
          <p:spPr>
            <a:xfrm rot="10800000">
              <a:off x="5993840" y="-923950"/>
              <a:ext cx="5354400" cy="5354700"/>
            </a:xfrm>
            <a:prstGeom prst="arc">
              <a:avLst>
                <a:gd name="adj1" fmla="val 15584619"/>
                <a:gd name="adj2" fmla="val 2466172"/>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grpSp>
      <p:cxnSp>
        <p:nvCxnSpPr>
          <p:cNvPr id="318" name="Google Shape;318;p20"/>
          <p:cNvCxnSpPr/>
          <p:nvPr/>
        </p:nvCxnSpPr>
        <p:spPr>
          <a:xfrm>
            <a:off x="8217600" y="233875"/>
            <a:ext cx="0" cy="99000"/>
          </a:xfrm>
          <a:prstGeom prst="straightConnector1">
            <a:avLst/>
          </a:prstGeom>
          <a:noFill/>
          <a:ln w="9525" cap="flat" cmpd="sng">
            <a:solidFill>
              <a:schemeClr val="dk1"/>
            </a:solidFill>
            <a:prstDash val="solid"/>
            <a:round/>
            <a:headEnd type="none" w="med" len="med"/>
            <a:tailEnd type="none" w="med" len="med"/>
          </a:ln>
        </p:spPr>
      </p:cxnSp>
      <p:sp>
        <p:nvSpPr>
          <p:cNvPr id="319" name="Google Shape;319;p20"/>
          <p:cNvSpPr txBox="1">
            <a:spLocks noGrp="1"/>
          </p:cNvSpPr>
          <p:nvPr>
            <p:ph type="subTitle" idx="2"/>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800"/>
              <a:buFont typeface="IBM Plex Sans"/>
              <a:buNone/>
              <a:defRPr sz="800"/>
            </a:lvl1pPr>
            <a:lvl2pPr lvl="1" algn="r">
              <a:spcBef>
                <a:spcPts val="0"/>
              </a:spcBef>
              <a:spcAft>
                <a:spcPts val="0"/>
              </a:spcAft>
              <a:buClr>
                <a:schemeClr val="dk1"/>
              </a:buClr>
              <a:buSzPts val="800"/>
              <a:buFont typeface="IBM Plex Sans"/>
              <a:buNone/>
              <a:defRPr sz="800">
                <a:solidFill>
                  <a:schemeClr val="dk1"/>
                </a:solidFill>
              </a:defRPr>
            </a:lvl2pPr>
            <a:lvl3pPr lvl="2" algn="r">
              <a:spcBef>
                <a:spcPts val="0"/>
              </a:spcBef>
              <a:spcAft>
                <a:spcPts val="0"/>
              </a:spcAft>
              <a:buClr>
                <a:schemeClr val="dk1"/>
              </a:buClr>
              <a:buSzPts val="800"/>
              <a:buFont typeface="IBM Plex Sans"/>
              <a:buNone/>
              <a:defRPr sz="800">
                <a:solidFill>
                  <a:schemeClr val="dk1"/>
                </a:solidFill>
              </a:defRPr>
            </a:lvl3pPr>
            <a:lvl4pPr lvl="3" algn="r">
              <a:spcBef>
                <a:spcPts val="0"/>
              </a:spcBef>
              <a:spcAft>
                <a:spcPts val="0"/>
              </a:spcAft>
              <a:buClr>
                <a:schemeClr val="dk1"/>
              </a:buClr>
              <a:buSzPts val="800"/>
              <a:buFont typeface="IBM Plex Sans"/>
              <a:buNone/>
              <a:defRPr sz="800">
                <a:solidFill>
                  <a:schemeClr val="dk1"/>
                </a:solidFill>
              </a:defRPr>
            </a:lvl4pPr>
            <a:lvl5pPr lvl="4" algn="r">
              <a:spcBef>
                <a:spcPts val="0"/>
              </a:spcBef>
              <a:spcAft>
                <a:spcPts val="0"/>
              </a:spcAft>
              <a:buClr>
                <a:schemeClr val="dk1"/>
              </a:buClr>
              <a:buSzPts val="800"/>
              <a:buFont typeface="IBM Plex Sans"/>
              <a:buNone/>
              <a:defRPr sz="800">
                <a:solidFill>
                  <a:schemeClr val="dk1"/>
                </a:solidFill>
              </a:defRPr>
            </a:lvl5pPr>
            <a:lvl6pPr lvl="5" algn="r">
              <a:spcBef>
                <a:spcPts val="0"/>
              </a:spcBef>
              <a:spcAft>
                <a:spcPts val="0"/>
              </a:spcAft>
              <a:buClr>
                <a:schemeClr val="dk1"/>
              </a:buClr>
              <a:buSzPts val="800"/>
              <a:buFont typeface="IBM Plex Sans"/>
              <a:buNone/>
              <a:defRPr sz="800">
                <a:solidFill>
                  <a:schemeClr val="dk1"/>
                </a:solidFill>
              </a:defRPr>
            </a:lvl6pPr>
            <a:lvl7pPr lvl="6" algn="r">
              <a:spcBef>
                <a:spcPts val="0"/>
              </a:spcBef>
              <a:spcAft>
                <a:spcPts val="0"/>
              </a:spcAft>
              <a:buClr>
                <a:schemeClr val="dk1"/>
              </a:buClr>
              <a:buSzPts val="800"/>
              <a:buFont typeface="IBM Plex Sans"/>
              <a:buNone/>
              <a:defRPr sz="800">
                <a:solidFill>
                  <a:schemeClr val="dk1"/>
                </a:solidFill>
              </a:defRPr>
            </a:lvl7pPr>
            <a:lvl8pPr lvl="7" algn="r">
              <a:spcBef>
                <a:spcPts val="0"/>
              </a:spcBef>
              <a:spcAft>
                <a:spcPts val="0"/>
              </a:spcAft>
              <a:buClr>
                <a:schemeClr val="dk1"/>
              </a:buClr>
              <a:buSzPts val="800"/>
              <a:buFont typeface="IBM Plex Sans"/>
              <a:buNone/>
              <a:defRPr sz="800">
                <a:solidFill>
                  <a:schemeClr val="dk1"/>
                </a:solidFill>
              </a:defRPr>
            </a:lvl8pPr>
            <a:lvl9pPr lvl="8" algn="r">
              <a:spcBef>
                <a:spcPts val="0"/>
              </a:spcBef>
              <a:spcAft>
                <a:spcPts val="0"/>
              </a:spcAft>
              <a:buClr>
                <a:schemeClr val="dk1"/>
              </a:buClr>
              <a:buSzPts val="800"/>
              <a:buFont typeface="IBM Plex Sans"/>
              <a:buNone/>
              <a:defRPr sz="800">
                <a:solidFill>
                  <a:schemeClr val="dk1"/>
                </a:solidFill>
              </a:defRPr>
            </a:lvl9pPr>
          </a:lstStyle>
          <a:p>
            <a:endParaRPr/>
          </a:p>
        </p:txBody>
      </p:sp>
      <p:sp>
        <p:nvSpPr>
          <p:cNvPr id="320" name="Google Shape;320;p20"/>
          <p:cNvSpPr txBox="1">
            <a:spLocks noGrp="1"/>
          </p:cNvSpPr>
          <p:nvPr>
            <p:ph type="subTitle" idx="3"/>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800"/>
              <a:buFont typeface="IBM Plex Sans"/>
              <a:buNone/>
              <a:defRPr sz="800"/>
            </a:lvl1pPr>
            <a:lvl2pPr lvl="1">
              <a:spcBef>
                <a:spcPts val="0"/>
              </a:spcBef>
              <a:spcAft>
                <a:spcPts val="0"/>
              </a:spcAft>
              <a:buClr>
                <a:schemeClr val="dk1"/>
              </a:buClr>
              <a:buSzPts val="800"/>
              <a:buFont typeface="IBM Plex Sans"/>
              <a:buNone/>
              <a:defRPr sz="800">
                <a:solidFill>
                  <a:schemeClr val="dk1"/>
                </a:solidFill>
              </a:defRPr>
            </a:lvl2pPr>
            <a:lvl3pPr lvl="2">
              <a:spcBef>
                <a:spcPts val="0"/>
              </a:spcBef>
              <a:spcAft>
                <a:spcPts val="0"/>
              </a:spcAft>
              <a:buClr>
                <a:schemeClr val="dk1"/>
              </a:buClr>
              <a:buSzPts val="800"/>
              <a:buFont typeface="IBM Plex Sans"/>
              <a:buNone/>
              <a:defRPr sz="800">
                <a:solidFill>
                  <a:schemeClr val="dk1"/>
                </a:solidFill>
              </a:defRPr>
            </a:lvl3pPr>
            <a:lvl4pPr lvl="3">
              <a:spcBef>
                <a:spcPts val="0"/>
              </a:spcBef>
              <a:spcAft>
                <a:spcPts val="0"/>
              </a:spcAft>
              <a:buClr>
                <a:schemeClr val="dk1"/>
              </a:buClr>
              <a:buSzPts val="800"/>
              <a:buFont typeface="IBM Plex Sans"/>
              <a:buNone/>
              <a:defRPr sz="800">
                <a:solidFill>
                  <a:schemeClr val="dk1"/>
                </a:solidFill>
              </a:defRPr>
            </a:lvl4pPr>
            <a:lvl5pPr lvl="4">
              <a:spcBef>
                <a:spcPts val="0"/>
              </a:spcBef>
              <a:spcAft>
                <a:spcPts val="0"/>
              </a:spcAft>
              <a:buClr>
                <a:schemeClr val="dk1"/>
              </a:buClr>
              <a:buSzPts val="800"/>
              <a:buFont typeface="IBM Plex Sans"/>
              <a:buNone/>
              <a:defRPr sz="800">
                <a:solidFill>
                  <a:schemeClr val="dk1"/>
                </a:solidFill>
              </a:defRPr>
            </a:lvl5pPr>
            <a:lvl6pPr lvl="5">
              <a:spcBef>
                <a:spcPts val="0"/>
              </a:spcBef>
              <a:spcAft>
                <a:spcPts val="0"/>
              </a:spcAft>
              <a:buClr>
                <a:schemeClr val="dk1"/>
              </a:buClr>
              <a:buSzPts val="800"/>
              <a:buFont typeface="IBM Plex Sans"/>
              <a:buNone/>
              <a:defRPr sz="800">
                <a:solidFill>
                  <a:schemeClr val="dk1"/>
                </a:solidFill>
              </a:defRPr>
            </a:lvl6pPr>
            <a:lvl7pPr lvl="6">
              <a:spcBef>
                <a:spcPts val="0"/>
              </a:spcBef>
              <a:spcAft>
                <a:spcPts val="0"/>
              </a:spcAft>
              <a:buClr>
                <a:schemeClr val="dk1"/>
              </a:buClr>
              <a:buSzPts val="800"/>
              <a:buFont typeface="IBM Plex Sans"/>
              <a:buNone/>
              <a:defRPr sz="800">
                <a:solidFill>
                  <a:schemeClr val="dk1"/>
                </a:solidFill>
              </a:defRPr>
            </a:lvl7pPr>
            <a:lvl8pPr lvl="7">
              <a:spcBef>
                <a:spcPts val="0"/>
              </a:spcBef>
              <a:spcAft>
                <a:spcPts val="0"/>
              </a:spcAft>
              <a:buClr>
                <a:schemeClr val="dk1"/>
              </a:buClr>
              <a:buSzPts val="800"/>
              <a:buFont typeface="IBM Plex Sans"/>
              <a:buNone/>
              <a:defRPr sz="800">
                <a:solidFill>
                  <a:schemeClr val="dk1"/>
                </a:solidFill>
              </a:defRPr>
            </a:lvl8pPr>
            <a:lvl9pPr lvl="8">
              <a:spcBef>
                <a:spcPts val="0"/>
              </a:spcBef>
              <a:spcAft>
                <a:spcPts val="0"/>
              </a:spcAft>
              <a:buClr>
                <a:schemeClr val="dk1"/>
              </a:buClr>
              <a:buSzPts val="800"/>
              <a:buFont typeface="IBM Plex Sans"/>
              <a:buNone/>
              <a:defRPr sz="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 Alt 1">
  <p:cSld name="BLANK_1">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36725" y="457200"/>
            <a:ext cx="7690800" cy="587700"/>
          </a:xfrm>
          <a:prstGeom prst="rect">
            <a:avLst/>
          </a:prstGeom>
        </p:spPr>
        <p:txBody>
          <a:bodyPr spcFirstLastPara="1" wrap="square" lIns="0" tIns="0" rIns="0" bIns="0" anchor="t" anchorCtr="0">
            <a:spAutoFit/>
          </a:bodyPr>
          <a:lstStyle>
            <a:lvl1pPr lvl="0">
              <a:spcBef>
                <a:spcPts val="0"/>
              </a:spcBef>
              <a:spcAft>
                <a:spcPts val="0"/>
              </a:spcAft>
              <a:buNone/>
              <a:defRPr/>
            </a:lvl1pPr>
            <a:lvl2pPr lvl="1">
              <a:lnSpc>
                <a:spcPct val="115000"/>
              </a:lnSpc>
              <a:spcBef>
                <a:spcPts val="0"/>
              </a:spcBef>
              <a:spcAft>
                <a:spcPts val="0"/>
              </a:spcAft>
              <a:buNone/>
              <a:defRPr/>
            </a:lvl2pPr>
            <a:lvl3pPr lvl="2">
              <a:lnSpc>
                <a:spcPct val="115000"/>
              </a:lnSpc>
              <a:spcBef>
                <a:spcPts val="0"/>
              </a:spcBef>
              <a:spcAft>
                <a:spcPts val="0"/>
              </a:spcAft>
              <a:buNone/>
              <a:defRPr/>
            </a:lvl3pPr>
            <a:lvl4pPr lvl="3">
              <a:lnSpc>
                <a:spcPct val="115000"/>
              </a:lnSpc>
              <a:spcBef>
                <a:spcPts val="0"/>
              </a:spcBef>
              <a:spcAft>
                <a:spcPts val="0"/>
              </a:spcAft>
              <a:buNone/>
              <a:defRPr/>
            </a:lvl4pPr>
            <a:lvl5pPr lvl="4">
              <a:lnSpc>
                <a:spcPct val="115000"/>
              </a:lnSpc>
              <a:spcBef>
                <a:spcPts val="0"/>
              </a:spcBef>
              <a:spcAft>
                <a:spcPts val="0"/>
              </a:spcAft>
              <a:buNone/>
              <a:defRPr/>
            </a:lvl5pPr>
            <a:lvl6pPr lvl="5">
              <a:lnSpc>
                <a:spcPct val="115000"/>
              </a:lnSpc>
              <a:spcBef>
                <a:spcPts val="0"/>
              </a:spcBef>
              <a:spcAft>
                <a:spcPts val="0"/>
              </a:spcAft>
              <a:buNone/>
              <a:defRPr/>
            </a:lvl6pPr>
            <a:lvl7pPr lvl="6">
              <a:lnSpc>
                <a:spcPct val="115000"/>
              </a:lnSpc>
              <a:spcBef>
                <a:spcPts val="0"/>
              </a:spcBef>
              <a:spcAft>
                <a:spcPts val="0"/>
              </a:spcAft>
              <a:buNone/>
              <a:defRPr/>
            </a:lvl7pPr>
            <a:lvl8pPr lvl="7">
              <a:lnSpc>
                <a:spcPct val="115000"/>
              </a:lnSpc>
              <a:spcBef>
                <a:spcPts val="0"/>
              </a:spcBef>
              <a:spcAft>
                <a:spcPts val="0"/>
              </a:spcAft>
              <a:buNone/>
              <a:defRPr/>
            </a:lvl8pPr>
            <a:lvl9pPr lvl="8">
              <a:lnSpc>
                <a:spcPct val="115000"/>
              </a:lnSpc>
              <a:spcBef>
                <a:spcPts val="0"/>
              </a:spcBef>
              <a:spcAft>
                <a:spcPts val="0"/>
              </a:spcAft>
              <a:buNone/>
              <a:defRPr/>
            </a:lvl9pPr>
          </a:lstStyle>
          <a:p>
            <a:endParaRPr/>
          </a:p>
        </p:txBody>
      </p:sp>
      <p:cxnSp>
        <p:nvCxnSpPr>
          <p:cNvPr id="26" name="Google Shape;26;p3"/>
          <p:cNvCxnSpPr/>
          <p:nvPr/>
        </p:nvCxnSpPr>
        <p:spPr>
          <a:xfrm>
            <a:off x="-9" y="1798332"/>
            <a:ext cx="9166500" cy="0"/>
          </a:xfrm>
          <a:prstGeom prst="straightConnector1">
            <a:avLst/>
          </a:prstGeom>
          <a:noFill/>
          <a:ln w="9525" cap="flat" cmpd="sng">
            <a:solidFill>
              <a:schemeClr val="accent1"/>
            </a:solidFill>
            <a:prstDash val="solid"/>
            <a:round/>
            <a:headEnd type="none" w="med" len="med"/>
            <a:tailEnd type="none" w="med" len="med"/>
          </a:ln>
        </p:spPr>
      </p:cxnSp>
      <p:sp>
        <p:nvSpPr>
          <p:cNvPr id="27" name="Google Shape;27;p3"/>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1pPr>
            <a:lvl2pPr marL="0" marR="0" lvl="1"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2pPr>
            <a:lvl3pPr marL="0" marR="0" lvl="2"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3pPr>
            <a:lvl4pPr marL="0" marR="0" lvl="3"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4pPr>
            <a:lvl5pPr marL="0" marR="0" lvl="4"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5pPr>
            <a:lvl6pPr marL="0" marR="0" lvl="5"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6pPr>
            <a:lvl7pPr marL="0" marR="0" lvl="6"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7pPr>
            <a:lvl8pPr marL="0" marR="0" lvl="7"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8pPr>
            <a:lvl9pPr marL="0" marR="0" lvl="8"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9pPr>
          </a:lstStyle>
          <a:p>
            <a:pPr marL="0" lvl="0" indent="-50800" algn="r" rtl="0">
              <a:spcBef>
                <a:spcPts val="0"/>
              </a:spcBef>
              <a:spcAft>
                <a:spcPts val="0"/>
              </a:spcAft>
              <a:buClr>
                <a:schemeClr val="dk1"/>
              </a:buClr>
              <a:buSzPts val="800"/>
              <a:buFont typeface="IBM Plex Sans"/>
              <a:buNone/>
            </a:pPr>
            <a:fld id="{00000000-1234-1234-1234-123412341234}" type="slidenum">
              <a:rPr lang="en"/>
              <a:t>‹#›</a:t>
            </a:fld>
            <a:endParaRPr/>
          </a:p>
        </p:txBody>
      </p:sp>
      <p:cxnSp>
        <p:nvCxnSpPr>
          <p:cNvPr id="28" name="Google Shape;28;p3"/>
          <p:cNvCxnSpPr/>
          <p:nvPr/>
        </p:nvCxnSpPr>
        <p:spPr>
          <a:xfrm>
            <a:off x="8217600" y="233875"/>
            <a:ext cx="0" cy="99000"/>
          </a:xfrm>
          <a:prstGeom prst="straightConnector1">
            <a:avLst/>
          </a:prstGeom>
          <a:noFill/>
          <a:ln w="9525" cap="flat" cmpd="sng">
            <a:solidFill>
              <a:schemeClr val="dk1"/>
            </a:solidFill>
            <a:prstDash val="solid"/>
            <a:round/>
            <a:headEnd type="none" w="med" len="med"/>
            <a:tailEnd type="none" w="med" len="med"/>
          </a:ln>
        </p:spPr>
      </p:cxnSp>
      <p:sp>
        <p:nvSpPr>
          <p:cNvPr id="29" name="Google Shape;29;p3"/>
          <p:cNvSpPr txBox="1">
            <a:spLocks noGrp="1"/>
          </p:cNvSpPr>
          <p:nvPr>
            <p:ph type="subTitle" idx="1"/>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800"/>
              <a:buFont typeface="IBM Plex Sans"/>
              <a:buNone/>
              <a:defRPr sz="800"/>
            </a:lvl1pPr>
            <a:lvl2pPr lvl="1" algn="r">
              <a:spcBef>
                <a:spcPts val="0"/>
              </a:spcBef>
              <a:spcAft>
                <a:spcPts val="0"/>
              </a:spcAft>
              <a:buClr>
                <a:schemeClr val="dk1"/>
              </a:buClr>
              <a:buSzPts val="800"/>
              <a:buFont typeface="IBM Plex Sans"/>
              <a:buNone/>
              <a:defRPr sz="800">
                <a:solidFill>
                  <a:schemeClr val="dk1"/>
                </a:solidFill>
              </a:defRPr>
            </a:lvl2pPr>
            <a:lvl3pPr lvl="2" algn="r">
              <a:spcBef>
                <a:spcPts val="0"/>
              </a:spcBef>
              <a:spcAft>
                <a:spcPts val="0"/>
              </a:spcAft>
              <a:buClr>
                <a:schemeClr val="dk1"/>
              </a:buClr>
              <a:buSzPts val="800"/>
              <a:buFont typeface="IBM Plex Sans"/>
              <a:buNone/>
              <a:defRPr sz="800">
                <a:solidFill>
                  <a:schemeClr val="dk1"/>
                </a:solidFill>
              </a:defRPr>
            </a:lvl3pPr>
            <a:lvl4pPr lvl="3" algn="r">
              <a:spcBef>
                <a:spcPts val="0"/>
              </a:spcBef>
              <a:spcAft>
                <a:spcPts val="0"/>
              </a:spcAft>
              <a:buClr>
                <a:schemeClr val="dk1"/>
              </a:buClr>
              <a:buSzPts val="800"/>
              <a:buFont typeface="IBM Plex Sans"/>
              <a:buNone/>
              <a:defRPr sz="800">
                <a:solidFill>
                  <a:schemeClr val="dk1"/>
                </a:solidFill>
              </a:defRPr>
            </a:lvl4pPr>
            <a:lvl5pPr lvl="4" algn="r">
              <a:spcBef>
                <a:spcPts val="0"/>
              </a:spcBef>
              <a:spcAft>
                <a:spcPts val="0"/>
              </a:spcAft>
              <a:buClr>
                <a:schemeClr val="dk1"/>
              </a:buClr>
              <a:buSzPts val="800"/>
              <a:buFont typeface="IBM Plex Sans"/>
              <a:buNone/>
              <a:defRPr sz="800">
                <a:solidFill>
                  <a:schemeClr val="dk1"/>
                </a:solidFill>
              </a:defRPr>
            </a:lvl5pPr>
            <a:lvl6pPr lvl="5" algn="r">
              <a:spcBef>
                <a:spcPts val="0"/>
              </a:spcBef>
              <a:spcAft>
                <a:spcPts val="0"/>
              </a:spcAft>
              <a:buClr>
                <a:schemeClr val="dk1"/>
              </a:buClr>
              <a:buSzPts val="800"/>
              <a:buFont typeface="IBM Plex Sans"/>
              <a:buNone/>
              <a:defRPr sz="800">
                <a:solidFill>
                  <a:schemeClr val="dk1"/>
                </a:solidFill>
              </a:defRPr>
            </a:lvl6pPr>
            <a:lvl7pPr lvl="6" algn="r">
              <a:spcBef>
                <a:spcPts val="0"/>
              </a:spcBef>
              <a:spcAft>
                <a:spcPts val="0"/>
              </a:spcAft>
              <a:buClr>
                <a:schemeClr val="dk1"/>
              </a:buClr>
              <a:buSzPts val="800"/>
              <a:buFont typeface="IBM Plex Sans"/>
              <a:buNone/>
              <a:defRPr sz="800">
                <a:solidFill>
                  <a:schemeClr val="dk1"/>
                </a:solidFill>
              </a:defRPr>
            </a:lvl7pPr>
            <a:lvl8pPr lvl="7" algn="r">
              <a:spcBef>
                <a:spcPts val="0"/>
              </a:spcBef>
              <a:spcAft>
                <a:spcPts val="0"/>
              </a:spcAft>
              <a:buClr>
                <a:schemeClr val="dk1"/>
              </a:buClr>
              <a:buSzPts val="800"/>
              <a:buFont typeface="IBM Plex Sans"/>
              <a:buNone/>
              <a:defRPr sz="800">
                <a:solidFill>
                  <a:schemeClr val="dk1"/>
                </a:solidFill>
              </a:defRPr>
            </a:lvl8pPr>
            <a:lvl9pPr lvl="8" algn="r">
              <a:spcBef>
                <a:spcPts val="0"/>
              </a:spcBef>
              <a:spcAft>
                <a:spcPts val="0"/>
              </a:spcAft>
              <a:buClr>
                <a:schemeClr val="dk1"/>
              </a:buClr>
              <a:buSzPts val="800"/>
              <a:buFont typeface="IBM Plex Sans"/>
              <a:buNone/>
              <a:defRPr sz="800">
                <a:solidFill>
                  <a:schemeClr val="dk1"/>
                </a:solidFill>
              </a:defRPr>
            </a:lvl9pPr>
          </a:lstStyle>
          <a:p>
            <a:endParaRPr/>
          </a:p>
        </p:txBody>
      </p:sp>
      <p:sp>
        <p:nvSpPr>
          <p:cNvPr id="30" name="Google Shape;30;p3"/>
          <p:cNvSpPr txBox="1">
            <a:spLocks noGrp="1"/>
          </p:cNvSpPr>
          <p:nvPr>
            <p:ph type="subTitle" idx="2"/>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800"/>
              <a:buFont typeface="IBM Plex Sans"/>
              <a:buNone/>
              <a:defRPr sz="800"/>
            </a:lvl1pPr>
            <a:lvl2pPr lvl="1">
              <a:spcBef>
                <a:spcPts val="0"/>
              </a:spcBef>
              <a:spcAft>
                <a:spcPts val="0"/>
              </a:spcAft>
              <a:buClr>
                <a:schemeClr val="dk1"/>
              </a:buClr>
              <a:buSzPts val="800"/>
              <a:buFont typeface="IBM Plex Sans"/>
              <a:buNone/>
              <a:defRPr sz="800">
                <a:solidFill>
                  <a:schemeClr val="dk1"/>
                </a:solidFill>
              </a:defRPr>
            </a:lvl2pPr>
            <a:lvl3pPr lvl="2">
              <a:spcBef>
                <a:spcPts val="0"/>
              </a:spcBef>
              <a:spcAft>
                <a:spcPts val="0"/>
              </a:spcAft>
              <a:buClr>
                <a:schemeClr val="dk1"/>
              </a:buClr>
              <a:buSzPts val="800"/>
              <a:buFont typeface="IBM Plex Sans"/>
              <a:buNone/>
              <a:defRPr sz="800">
                <a:solidFill>
                  <a:schemeClr val="dk1"/>
                </a:solidFill>
              </a:defRPr>
            </a:lvl3pPr>
            <a:lvl4pPr lvl="3">
              <a:spcBef>
                <a:spcPts val="0"/>
              </a:spcBef>
              <a:spcAft>
                <a:spcPts val="0"/>
              </a:spcAft>
              <a:buClr>
                <a:schemeClr val="dk1"/>
              </a:buClr>
              <a:buSzPts val="800"/>
              <a:buFont typeface="IBM Plex Sans"/>
              <a:buNone/>
              <a:defRPr sz="800">
                <a:solidFill>
                  <a:schemeClr val="dk1"/>
                </a:solidFill>
              </a:defRPr>
            </a:lvl4pPr>
            <a:lvl5pPr lvl="4">
              <a:spcBef>
                <a:spcPts val="0"/>
              </a:spcBef>
              <a:spcAft>
                <a:spcPts val="0"/>
              </a:spcAft>
              <a:buClr>
                <a:schemeClr val="dk1"/>
              </a:buClr>
              <a:buSzPts val="800"/>
              <a:buFont typeface="IBM Plex Sans"/>
              <a:buNone/>
              <a:defRPr sz="800">
                <a:solidFill>
                  <a:schemeClr val="dk1"/>
                </a:solidFill>
              </a:defRPr>
            </a:lvl5pPr>
            <a:lvl6pPr lvl="5">
              <a:spcBef>
                <a:spcPts val="0"/>
              </a:spcBef>
              <a:spcAft>
                <a:spcPts val="0"/>
              </a:spcAft>
              <a:buClr>
                <a:schemeClr val="dk1"/>
              </a:buClr>
              <a:buSzPts val="800"/>
              <a:buFont typeface="IBM Plex Sans"/>
              <a:buNone/>
              <a:defRPr sz="800">
                <a:solidFill>
                  <a:schemeClr val="dk1"/>
                </a:solidFill>
              </a:defRPr>
            </a:lvl6pPr>
            <a:lvl7pPr lvl="6">
              <a:spcBef>
                <a:spcPts val="0"/>
              </a:spcBef>
              <a:spcAft>
                <a:spcPts val="0"/>
              </a:spcAft>
              <a:buClr>
                <a:schemeClr val="dk1"/>
              </a:buClr>
              <a:buSzPts val="800"/>
              <a:buFont typeface="IBM Plex Sans"/>
              <a:buNone/>
              <a:defRPr sz="800">
                <a:solidFill>
                  <a:schemeClr val="dk1"/>
                </a:solidFill>
              </a:defRPr>
            </a:lvl7pPr>
            <a:lvl8pPr lvl="7">
              <a:spcBef>
                <a:spcPts val="0"/>
              </a:spcBef>
              <a:spcAft>
                <a:spcPts val="0"/>
              </a:spcAft>
              <a:buClr>
                <a:schemeClr val="dk1"/>
              </a:buClr>
              <a:buSzPts val="800"/>
              <a:buFont typeface="IBM Plex Sans"/>
              <a:buNone/>
              <a:defRPr sz="800">
                <a:solidFill>
                  <a:schemeClr val="dk1"/>
                </a:solidFill>
              </a:defRPr>
            </a:lvl8pPr>
            <a:lvl9pPr lvl="8">
              <a:spcBef>
                <a:spcPts val="0"/>
              </a:spcBef>
              <a:spcAft>
                <a:spcPts val="0"/>
              </a:spcAft>
              <a:buClr>
                <a:schemeClr val="dk1"/>
              </a:buClr>
              <a:buSzPts val="800"/>
              <a:buFont typeface="IBM Plex Sans"/>
              <a:buNone/>
              <a:defRPr sz="800">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 you">
  <p:cSld name="CUSTOM_6_1">
    <p:spTree>
      <p:nvGrpSpPr>
        <p:cNvPr id="1" name="Shape 321"/>
        <p:cNvGrpSpPr/>
        <p:nvPr/>
      </p:nvGrpSpPr>
      <p:grpSpPr>
        <a:xfrm>
          <a:off x="0" y="0"/>
          <a:ext cx="0" cy="0"/>
          <a:chOff x="0" y="0"/>
          <a:chExt cx="0" cy="0"/>
        </a:xfrm>
      </p:grpSpPr>
      <p:sp>
        <p:nvSpPr>
          <p:cNvPr id="322" name="Google Shape;322;p21"/>
          <p:cNvSpPr txBox="1">
            <a:spLocks noGrp="1"/>
          </p:cNvSpPr>
          <p:nvPr>
            <p:ph type="title"/>
          </p:nvPr>
        </p:nvSpPr>
        <p:spPr>
          <a:xfrm>
            <a:off x="436725" y="2781949"/>
            <a:ext cx="4182300" cy="784500"/>
          </a:xfrm>
          <a:prstGeom prst="rect">
            <a:avLst/>
          </a:prstGeom>
        </p:spPr>
        <p:txBody>
          <a:bodyPr spcFirstLastPara="1" wrap="square" lIns="0" tIns="91425" rIns="91425" bIns="91425" anchor="t" anchorCtr="0">
            <a:noAutofit/>
          </a:bodyPr>
          <a:lstStyle>
            <a:lvl1pPr lvl="0">
              <a:spcBef>
                <a:spcPts val="0"/>
              </a:spcBef>
              <a:spcAft>
                <a:spcPts val="0"/>
              </a:spcAft>
              <a:buNone/>
              <a:defRPr sz="4600"/>
            </a:lvl1pPr>
            <a:lvl2pPr lvl="1" algn="ctr">
              <a:lnSpc>
                <a:spcPct val="115000"/>
              </a:lnSpc>
              <a:spcBef>
                <a:spcPts val="0"/>
              </a:spcBef>
              <a:spcAft>
                <a:spcPts val="0"/>
              </a:spcAft>
              <a:buNone/>
              <a:defRPr sz="4600"/>
            </a:lvl2pPr>
            <a:lvl3pPr lvl="2" algn="ctr">
              <a:lnSpc>
                <a:spcPct val="115000"/>
              </a:lnSpc>
              <a:spcBef>
                <a:spcPts val="0"/>
              </a:spcBef>
              <a:spcAft>
                <a:spcPts val="0"/>
              </a:spcAft>
              <a:buNone/>
              <a:defRPr sz="4600"/>
            </a:lvl3pPr>
            <a:lvl4pPr lvl="3" algn="ctr">
              <a:lnSpc>
                <a:spcPct val="115000"/>
              </a:lnSpc>
              <a:spcBef>
                <a:spcPts val="0"/>
              </a:spcBef>
              <a:spcAft>
                <a:spcPts val="0"/>
              </a:spcAft>
              <a:buNone/>
              <a:defRPr sz="4600"/>
            </a:lvl4pPr>
            <a:lvl5pPr lvl="4" algn="ctr">
              <a:lnSpc>
                <a:spcPct val="115000"/>
              </a:lnSpc>
              <a:spcBef>
                <a:spcPts val="0"/>
              </a:spcBef>
              <a:spcAft>
                <a:spcPts val="0"/>
              </a:spcAft>
              <a:buNone/>
              <a:defRPr sz="4600"/>
            </a:lvl5pPr>
            <a:lvl6pPr lvl="5" algn="ctr">
              <a:lnSpc>
                <a:spcPct val="115000"/>
              </a:lnSpc>
              <a:spcBef>
                <a:spcPts val="0"/>
              </a:spcBef>
              <a:spcAft>
                <a:spcPts val="0"/>
              </a:spcAft>
              <a:buNone/>
              <a:defRPr sz="4600"/>
            </a:lvl6pPr>
            <a:lvl7pPr lvl="6" algn="ctr">
              <a:lnSpc>
                <a:spcPct val="115000"/>
              </a:lnSpc>
              <a:spcBef>
                <a:spcPts val="0"/>
              </a:spcBef>
              <a:spcAft>
                <a:spcPts val="0"/>
              </a:spcAft>
              <a:buNone/>
              <a:defRPr sz="4600"/>
            </a:lvl7pPr>
            <a:lvl8pPr lvl="7" algn="ctr">
              <a:lnSpc>
                <a:spcPct val="115000"/>
              </a:lnSpc>
              <a:spcBef>
                <a:spcPts val="0"/>
              </a:spcBef>
              <a:spcAft>
                <a:spcPts val="0"/>
              </a:spcAft>
              <a:buNone/>
              <a:defRPr sz="4600"/>
            </a:lvl8pPr>
            <a:lvl9pPr lvl="8" algn="ctr">
              <a:lnSpc>
                <a:spcPct val="115000"/>
              </a:lnSpc>
              <a:spcBef>
                <a:spcPts val="0"/>
              </a:spcBef>
              <a:spcAft>
                <a:spcPts val="0"/>
              </a:spcAft>
              <a:buNone/>
              <a:defRPr sz="4600"/>
            </a:lvl9pPr>
          </a:lstStyle>
          <a:p>
            <a:endParaRPr/>
          </a:p>
        </p:txBody>
      </p:sp>
      <p:sp>
        <p:nvSpPr>
          <p:cNvPr id="323" name="Google Shape;323;p21"/>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1pPr>
            <a:lvl2pPr marL="0" marR="0" lvl="1"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2pPr>
            <a:lvl3pPr marL="0" marR="0" lvl="2"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3pPr>
            <a:lvl4pPr marL="0" marR="0" lvl="3"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4pPr>
            <a:lvl5pPr marL="0" marR="0" lvl="4"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5pPr>
            <a:lvl6pPr marL="0" marR="0" lvl="5"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6pPr>
            <a:lvl7pPr marL="0" marR="0" lvl="6"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7pPr>
            <a:lvl8pPr marL="0" marR="0" lvl="7"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8pPr>
            <a:lvl9pPr marL="0" marR="0" lvl="8" indent="0" algn="r">
              <a:lnSpc>
                <a:spcPct val="100000"/>
              </a:lnSpc>
              <a:spcBef>
                <a:spcPts val="0"/>
              </a:spcBef>
              <a:spcAft>
                <a:spcPts val="0"/>
              </a:spcAft>
              <a:buSzPts val="800"/>
              <a:buNone/>
              <a:defRPr sz="800">
                <a:solidFill>
                  <a:schemeClr val="dk1"/>
                </a:solidFill>
                <a:latin typeface="IBM Plex Sans"/>
                <a:ea typeface="IBM Plex Sans"/>
                <a:cs typeface="IBM Plex Sans"/>
                <a:sym typeface="IBM Plex Sans"/>
              </a:defRPr>
            </a:lvl9pPr>
          </a:lstStyle>
          <a:p>
            <a:pPr marL="0" lvl="0" indent="-50800" algn="r" rtl="0">
              <a:spcBef>
                <a:spcPts val="0"/>
              </a:spcBef>
              <a:spcAft>
                <a:spcPts val="0"/>
              </a:spcAft>
              <a:buClr>
                <a:schemeClr val="dk1"/>
              </a:buClr>
              <a:buSzPts val="800"/>
              <a:buFont typeface="IBM Plex Sans"/>
              <a:buNone/>
            </a:pPr>
            <a:fld id="{00000000-1234-1234-1234-123412341234}" type="slidenum">
              <a:rPr lang="en"/>
              <a:t>‹#›</a:t>
            </a:fld>
            <a:endParaRPr/>
          </a:p>
        </p:txBody>
      </p:sp>
      <p:cxnSp>
        <p:nvCxnSpPr>
          <p:cNvPr id="324" name="Google Shape;324;p21"/>
          <p:cNvCxnSpPr/>
          <p:nvPr/>
        </p:nvCxnSpPr>
        <p:spPr>
          <a:xfrm>
            <a:off x="8217600" y="233875"/>
            <a:ext cx="0" cy="99000"/>
          </a:xfrm>
          <a:prstGeom prst="straightConnector1">
            <a:avLst/>
          </a:prstGeom>
          <a:noFill/>
          <a:ln w="9525" cap="flat" cmpd="sng">
            <a:solidFill>
              <a:schemeClr val="dk1"/>
            </a:solidFill>
            <a:prstDash val="solid"/>
            <a:round/>
            <a:headEnd type="none" w="med" len="med"/>
            <a:tailEnd type="none" w="med" len="med"/>
          </a:ln>
        </p:spPr>
      </p:cxnSp>
      <p:sp>
        <p:nvSpPr>
          <p:cNvPr id="325" name="Google Shape;325;p21"/>
          <p:cNvSpPr txBox="1">
            <a:spLocks noGrp="1"/>
          </p:cNvSpPr>
          <p:nvPr>
            <p:ph type="subTitle" idx="1"/>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800"/>
              <a:buFont typeface="IBM Plex Sans"/>
              <a:buNone/>
              <a:defRPr sz="800"/>
            </a:lvl1pPr>
            <a:lvl2pPr lvl="1" algn="r">
              <a:spcBef>
                <a:spcPts val="0"/>
              </a:spcBef>
              <a:spcAft>
                <a:spcPts val="0"/>
              </a:spcAft>
              <a:buClr>
                <a:schemeClr val="dk1"/>
              </a:buClr>
              <a:buSzPts val="800"/>
              <a:buFont typeface="IBM Plex Sans"/>
              <a:buNone/>
              <a:defRPr sz="800">
                <a:solidFill>
                  <a:schemeClr val="dk1"/>
                </a:solidFill>
              </a:defRPr>
            </a:lvl2pPr>
            <a:lvl3pPr lvl="2" algn="r">
              <a:spcBef>
                <a:spcPts val="0"/>
              </a:spcBef>
              <a:spcAft>
                <a:spcPts val="0"/>
              </a:spcAft>
              <a:buClr>
                <a:schemeClr val="dk1"/>
              </a:buClr>
              <a:buSzPts val="800"/>
              <a:buFont typeface="IBM Plex Sans"/>
              <a:buNone/>
              <a:defRPr sz="800">
                <a:solidFill>
                  <a:schemeClr val="dk1"/>
                </a:solidFill>
              </a:defRPr>
            </a:lvl3pPr>
            <a:lvl4pPr lvl="3" algn="r">
              <a:spcBef>
                <a:spcPts val="0"/>
              </a:spcBef>
              <a:spcAft>
                <a:spcPts val="0"/>
              </a:spcAft>
              <a:buClr>
                <a:schemeClr val="dk1"/>
              </a:buClr>
              <a:buSzPts val="800"/>
              <a:buFont typeface="IBM Plex Sans"/>
              <a:buNone/>
              <a:defRPr sz="800">
                <a:solidFill>
                  <a:schemeClr val="dk1"/>
                </a:solidFill>
              </a:defRPr>
            </a:lvl4pPr>
            <a:lvl5pPr lvl="4" algn="r">
              <a:spcBef>
                <a:spcPts val="0"/>
              </a:spcBef>
              <a:spcAft>
                <a:spcPts val="0"/>
              </a:spcAft>
              <a:buClr>
                <a:schemeClr val="dk1"/>
              </a:buClr>
              <a:buSzPts val="800"/>
              <a:buFont typeface="IBM Plex Sans"/>
              <a:buNone/>
              <a:defRPr sz="800">
                <a:solidFill>
                  <a:schemeClr val="dk1"/>
                </a:solidFill>
              </a:defRPr>
            </a:lvl5pPr>
            <a:lvl6pPr lvl="5" algn="r">
              <a:spcBef>
                <a:spcPts val="0"/>
              </a:spcBef>
              <a:spcAft>
                <a:spcPts val="0"/>
              </a:spcAft>
              <a:buClr>
                <a:schemeClr val="dk1"/>
              </a:buClr>
              <a:buSzPts val="800"/>
              <a:buFont typeface="IBM Plex Sans"/>
              <a:buNone/>
              <a:defRPr sz="800">
                <a:solidFill>
                  <a:schemeClr val="dk1"/>
                </a:solidFill>
              </a:defRPr>
            </a:lvl6pPr>
            <a:lvl7pPr lvl="6" algn="r">
              <a:spcBef>
                <a:spcPts val="0"/>
              </a:spcBef>
              <a:spcAft>
                <a:spcPts val="0"/>
              </a:spcAft>
              <a:buClr>
                <a:schemeClr val="dk1"/>
              </a:buClr>
              <a:buSzPts val="800"/>
              <a:buFont typeface="IBM Plex Sans"/>
              <a:buNone/>
              <a:defRPr sz="800">
                <a:solidFill>
                  <a:schemeClr val="dk1"/>
                </a:solidFill>
              </a:defRPr>
            </a:lvl7pPr>
            <a:lvl8pPr lvl="7" algn="r">
              <a:spcBef>
                <a:spcPts val="0"/>
              </a:spcBef>
              <a:spcAft>
                <a:spcPts val="0"/>
              </a:spcAft>
              <a:buClr>
                <a:schemeClr val="dk1"/>
              </a:buClr>
              <a:buSzPts val="800"/>
              <a:buFont typeface="IBM Plex Sans"/>
              <a:buNone/>
              <a:defRPr sz="800">
                <a:solidFill>
                  <a:schemeClr val="dk1"/>
                </a:solidFill>
              </a:defRPr>
            </a:lvl8pPr>
            <a:lvl9pPr lvl="8" algn="r">
              <a:spcBef>
                <a:spcPts val="0"/>
              </a:spcBef>
              <a:spcAft>
                <a:spcPts val="0"/>
              </a:spcAft>
              <a:buClr>
                <a:schemeClr val="dk1"/>
              </a:buClr>
              <a:buSzPts val="800"/>
              <a:buFont typeface="IBM Plex Sans"/>
              <a:buNone/>
              <a:defRPr sz="800">
                <a:solidFill>
                  <a:schemeClr val="dk1"/>
                </a:solidFill>
              </a:defRPr>
            </a:lvl9pPr>
          </a:lstStyle>
          <a:p>
            <a:endParaRPr/>
          </a:p>
        </p:txBody>
      </p:sp>
      <p:sp>
        <p:nvSpPr>
          <p:cNvPr id="326" name="Google Shape;326;p21"/>
          <p:cNvSpPr txBox="1">
            <a:spLocks noGrp="1"/>
          </p:cNvSpPr>
          <p:nvPr>
            <p:ph type="subTitle" idx="2"/>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800"/>
              <a:buFont typeface="IBM Plex Sans"/>
              <a:buNone/>
              <a:defRPr sz="800"/>
            </a:lvl1pPr>
            <a:lvl2pPr lvl="1">
              <a:spcBef>
                <a:spcPts val="0"/>
              </a:spcBef>
              <a:spcAft>
                <a:spcPts val="0"/>
              </a:spcAft>
              <a:buClr>
                <a:schemeClr val="dk1"/>
              </a:buClr>
              <a:buSzPts val="800"/>
              <a:buFont typeface="IBM Plex Sans"/>
              <a:buNone/>
              <a:defRPr sz="800">
                <a:solidFill>
                  <a:schemeClr val="dk1"/>
                </a:solidFill>
              </a:defRPr>
            </a:lvl2pPr>
            <a:lvl3pPr lvl="2">
              <a:spcBef>
                <a:spcPts val="0"/>
              </a:spcBef>
              <a:spcAft>
                <a:spcPts val="0"/>
              </a:spcAft>
              <a:buClr>
                <a:schemeClr val="dk1"/>
              </a:buClr>
              <a:buSzPts val="800"/>
              <a:buFont typeface="IBM Plex Sans"/>
              <a:buNone/>
              <a:defRPr sz="800">
                <a:solidFill>
                  <a:schemeClr val="dk1"/>
                </a:solidFill>
              </a:defRPr>
            </a:lvl3pPr>
            <a:lvl4pPr lvl="3">
              <a:spcBef>
                <a:spcPts val="0"/>
              </a:spcBef>
              <a:spcAft>
                <a:spcPts val="0"/>
              </a:spcAft>
              <a:buClr>
                <a:schemeClr val="dk1"/>
              </a:buClr>
              <a:buSzPts val="800"/>
              <a:buFont typeface="IBM Plex Sans"/>
              <a:buNone/>
              <a:defRPr sz="800">
                <a:solidFill>
                  <a:schemeClr val="dk1"/>
                </a:solidFill>
              </a:defRPr>
            </a:lvl4pPr>
            <a:lvl5pPr lvl="4">
              <a:spcBef>
                <a:spcPts val="0"/>
              </a:spcBef>
              <a:spcAft>
                <a:spcPts val="0"/>
              </a:spcAft>
              <a:buClr>
                <a:schemeClr val="dk1"/>
              </a:buClr>
              <a:buSzPts val="800"/>
              <a:buFont typeface="IBM Plex Sans"/>
              <a:buNone/>
              <a:defRPr sz="800">
                <a:solidFill>
                  <a:schemeClr val="dk1"/>
                </a:solidFill>
              </a:defRPr>
            </a:lvl5pPr>
            <a:lvl6pPr lvl="5">
              <a:spcBef>
                <a:spcPts val="0"/>
              </a:spcBef>
              <a:spcAft>
                <a:spcPts val="0"/>
              </a:spcAft>
              <a:buClr>
                <a:schemeClr val="dk1"/>
              </a:buClr>
              <a:buSzPts val="800"/>
              <a:buFont typeface="IBM Plex Sans"/>
              <a:buNone/>
              <a:defRPr sz="800">
                <a:solidFill>
                  <a:schemeClr val="dk1"/>
                </a:solidFill>
              </a:defRPr>
            </a:lvl6pPr>
            <a:lvl7pPr lvl="6">
              <a:spcBef>
                <a:spcPts val="0"/>
              </a:spcBef>
              <a:spcAft>
                <a:spcPts val="0"/>
              </a:spcAft>
              <a:buClr>
                <a:schemeClr val="dk1"/>
              </a:buClr>
              <a:buSzPts val="800"/>
              <a:buFont typeface="IBM Plex Sans"/>
              <a:buNone/>
              <a:defRPr sz="800">
                <a:solidFill>
                  <a:schemeClr val="dk1"/>
                </a:solidFill>
              </a:defRPr>
            </a:lvl7pPr>
            <a:lvl8pPr lvl="7">
              <a:spcBef>
                <a:spcPts val="0"/>
              </a:spcBef>
              <a:spcAft>
                <a:spcPts val="0"/>
              </a:spcAft>
              <a:buClr>
                <a:schemeClr val="dk1"/>
              </a:buClr>
              <a:buSzPts val="800"/>
              <a:buFont typeface="IBM Plex Sans"/>
              <a:buNone/>
              <a:defRPr sz="800">
                <a:solidFill>
                  <a:schemeClr val="dk1"/>
                </a:solidFill>
              </a:defRPr>
            </a:lvl8pPr>
            <a:lvl9pPr lvl="8">
              <a:spcBef>
                <a:spcPts val="0"/>
              </a:spcBef>
              <a:spcAft>
                <a:spcPts val="0"/>
              </a:spcAft>
              <a:buClr>
                <a:schemeClr val="dk1"/>
              </a:buClr>
              <a:buSzPts val="800"/>
              <a:buFont typeface="IBM Plex Sans"/>
              <a:buNone/>
              <a:defRPr sz="800">
                <a:solidFill>
                  <a:schemeClr val="dk1"/>
                </a:solidFill>
              </a:defRPr>
            </a:lvl9pPr>
          </a:lstStyle>
          <a:p>
            <a:endParaRPr/>
          </a:p>
        </p:txBody>
      </p:sp>
      <p:grpSp>
        <p:nvGrpSpPr>
          <p:cNvPr id="327" name="Google Shape;327;p21"/>
          <p:cNvGrpSpPr/>
          <p:nvPr/>
        </p:nvGrpSpPr>
        <p:grpSpPr>
          <a:xfrm rot="10800000">
            <a:off x="4618955" y="-4359904"/>
            <a:ext cx="6916230" cy="6916230"/>
            <a:chOff x="-3059650" y="1891300"/>
            <a:chExt cx="7160400" cy="7160400"/>
          </a:xfrm>
        </p:grpSpPr>
        <p:sp>
          <p:nvSpPr>
            <p:cNvPr id="328" name="Google Shape;328;p21"/>
            <p:cNvSpPr/>
            <p:nvPr/>
          </p:nvSpPr>
          <p:spPr>
            <a:xfrm rot="5400000" flipH="1">
              <a:off x="-3059650" y="1891300"/>
              <a:ext cx="7160400" cy="7160400"/>
            </a:xfrm>
            <a:prstGeom prst="arc">
              <a:avLst>
                <a:gd name="adj1" fmla="val 17100715"/>
                <a:gd name="adj2" fmla="val 1072228"/>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329" name="Google Shape;329;p21"/>
            <p:cNvSpPr/>
            <p:nvPr/>
          </p:nvSpPr>
          <p:spPr>
            <a:xfrm rot="5400000" flipH="1">
              <a:off x="-1851199" y="3109695"/>
              <a:ext cx="4734900" cy="4735200"/>
            </a:xfrm>
            <a:prstGeom prst="arc">
              <a:avLst>
                <a:gd name="adj1" fmla="val 17607113"/>
                <a:gd name="adj2" fmla="val 165804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330" name="Google Shape;330;p21"/>
            <p:cNvSpPr/>
            <p:nvPr/>
          </p:nvSpPr>
          <p:spPr>
            <a:xfrm>
              <a:off x="1239430" y="2205756"/>
              <a:ext cx="1218600" cy="1218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grpSp>
      <p:cxnSp>
        <p:nvCxnSpPr>
          <p:cNvPr id="331" name="Google Shape;331;p21"/>
          <p:cNvCxnSpPr/>
          <p:nvPr/>
        </p:nvCxnSpPr>
        <p:spPr>
          <a:xfrm>
            <a:off x="0" y="2553350"/>
            <a:ext cx="9144000" cy="0"/>
          </a:xfrm>
          <a:prstGeom prst="straightConnector1">
            <a:avLst/>
          </a:prstGeom>
          <a:noFill/>
          <a:ln w="9525" cap="flat" cmpd="sng">
            <a:solidFill>
              <a:schemeClr val="lt2"/>
            </a:solidFill>
            <a:prstDash val="solid"/>
            <a:round/>
            <a:headEnd type="none" w="med" len="med"/>
            <a:tailEnd type="none" w="med" len="med"/>
          </a:ln>
        </p:spPr>
      </p:cxnSp>
      <p:sp>
        <p:nvSpPr>
          <p:cNvPr id="332" name="Google Shape;332;p21"/>
          <p:cNvSpPr txBox="1">
            <a:spLocks noGrp="1"/>
          </p:cNvSpPr>
          <p:nvPr>
            <p:ph type="subTitle" idx="3"/>
          </p:nvPr>
        </p:nvSpPr>
        <p:spPr>
          <a:xfrm>
            <a:off x="436725" y="3675175"/>
            <a:ext cx="3813000" cy="737700"/>
          </a:xfrm>
          <a:prstGeom prst="rect">
            <a:avLst/>
          </a:prstGeom>
        </p:spPr>
        <p:txBody>
          <a:bodyPr spcFirstLastPara="1" wrap="square" lIns="0" tIns="91425" rIns="91425" bIns="91425" anchor="t" anchorCtr="0">
            <a:noAutofit/>
          </a:bodyPr>
          <a:lstStyle>
            <a:lvl1pPr lvl="0">
              <a:spcBef>
                <a:spcPts val="0"/>
              </a:spcBef>
              <a:spcAft>
                <a:spcPts val="0"/>
              </a:spcAft>
              <a:buClr>
                <a:schemeClr val="accent1"/>
              </a:buClr>
              <a:buSzPts val="1000"/>
              <a:buFont typeface="IBM Plex Sans"/>
              <a:buNone/>
              <a:defRPr sz="1000">
                <a:solidFill>
                  <a:schemeClr val="accent1"/>
                </a:solidFill>
              </a:defRPr>
            </a:lvl1pPr>
            <a:lvl2pPr lvl="1">
              <a:spcBef>
                <a:spcPts val="0"/>
              </a:spcBef>
              <a:spcAft>
                <a:spcPts val="0"/>
              </a:spcAft>
              <a:buClr>
                <a:schemeClr val="accent1"/>
              </a:buClr>
              <a:buSzPts val="1000"/>
              <a:buFont typeface="IBM Plex Sans"/>
              <a:buNone/>
              <a:defRPr sz="1000">
                <a:solidFill>
                  <a:schemeClr val="accent1"/>
                </a:solidFill>
              </a:defRPr>
            </a:lvl2pPr>
            <a:lvl3pPr lvl="2">
              <a:spcBef>
                <a:spcPts val="0"/>
              </a:spcBef>
              <a:spcAft>
                <a:spcPts val="0"/>
              </a:spcAft>
              <a:buClr>
                <a:schemeClr val="accent1"/>
              </a:buClr>
              <a:buSzPts val="1000"/>
              <a:buFont typeface="IBM Plex Sans"/>
              <a:buNone/>
              <a:defRPr sz="1000">
                <a:solidFill>
                  <a:schemeClr val="accent1"/>
                </a:solidFill>
              </a:defRPr>
            </a:lvl3pPr>
            <a:lvl4pPr lvl="3">
              <a:spcBef>
                <a:spcPts val="0"/>
              </a:spcBef>
              <a:spcAft>
                <a:spcPts val="0"/>
              </a:spcAft>
              <a:buClr>
                <a:schemeClr val="accent1"/>
              </a:buClr>
              <a:buSzPts val="1000"/>
              <a:buFont typeface="IBM Plex Sans"/>
              <a:buNone/>
              <a:defRPr sz="1000">
                <a:solidFill>
                  <a:schemeClr val="accent1"/>
                </a:solidFill>
              </a:defRPr>
            </a:lvl4pPr>
            <a:lvl5pPr lvl="4">
              <a:spcBef>
                <a:spcPts val="0"/>
              </a:spcBef>
              <a:spcAft>
                <a:spcPts val="0"/>
              </a:spcAft>
              <a:buClr>
                <a:schemeClr val="accent1"/>
              </a:buClr>
              <a:buSzPts val="1000"/>
              <a:buFont typeface="IBM Plex Sans"/>
              <a:buNone/>
              <a:defRPr sz="1000">
                <a:solidFill>
                  <a:schemeClr val="accent1"/>
                </a:solidFill>
              </a:defRPr>
            </a:lvl5pPr>
            <a:lvl6pPr lvl="5">
              <a:spcBef>
                <a:spcPts val="0"/>
              </a:spcBef>
              <a:spcAft>
                <a:spcPts val="0"/>
              </a:spcAft>
              <a:buClr>
                <a:schemeClr val="accent1"/>
              </a:buClr>
              <a:buSzPts val="1000"/>
              <a:buFont typeface="IBM Plex Sans"/>
              <a:buNone/>
              <a:defRPr sz="1000">
                <a:solidFill>
                  <a:schemeClr val="accent1"/>
                </a:solidFill>
              </a:defRPr>
            </a:lvl6pPr>
            <a:lvl7pPr lvl="6">
              <a:spcBef>
                <a:spcPts val="0"/>
              </a:spcBef>
              <a:spcAft>
                <a:spcPts val="0"/>
              </a:spcAft>
              <a:buClr>
                <a:schemeClr val="accent1"/>
              </a:buClr>
              <a:buSzPts val="1000"/>
              <a:buFont typeface="IBM Plex Sans"/>
              <a:buNone/>
              <a:defRPr sz="1000">
                <a:solidFill>
                  <a:schemeClr val="accent1"/>
                </a:solidFill>
              </a:defRPr>
            </a:lvl7pPr>
            <a:lvl8pPr lvl="7">
              <a:spcBef>
                <a:spcPts val="0"/>
              </a:spcBef>
              <a:spcAft>
                <a:spcPts val="0"/>
              </a:spcAft>
              <a:buClr>
                <a:schemeClr val="accent1"/>
              </a:buClr>
              <a:buSzPts val="1000"/>
              <a:buFont typeface="IBM Plex Sans"/>
              <a:buNone/>
              <a:defRPr sz="1000">
                <a:solidFill>
                  <a:schemeClr val="accent1"/>
                </a:solidFill>
              </a:defRPr>
            </a:lvl8pPr>
            <a:lvl9pPr lvl="8">
              <a:spcBef>
                <a:spcPts val="0"/>
              </a:spcBef>
              <a:spcAft>
                <a:spcPts val="0"/>
              </a:spcAft>
              <a:buClr>
                <a:schemeClr val="accent1"/>
              </a:buClr>
              <a:buSzPts val="1000"/>
              <a:buFont typeface="IBM Plex Sans"/>
              <a:buNone/>
              <a:defRPr sz="1000">
                <a:solidFill>
                  <a:schemeClr val="accent1"/>
                </a:solidFill>
              </a:defRPr>
            </a:lvl9pPr>
          </a:lstStyle>
          <a:p>
            <a:endParaRPr/>
          </a:p>
        </p:txBody>
      </p:sp>
      <p:sp>
        <p:nvSpPr>
          <p:cNvPr id="333" name="Google Shape;333;p21"/>
          <p:cNvSpPr txBox="1">
            <a:spLocks noGrp="1"/>
          </p:cNvSpPr>
          <p:nvPr>
            <p:ph type="subTitle" idx="4"/>
          </p:nvPr>
        </p:nvSpPr>
        <p:spPr>
          <a:xfrm>
            <a:off x="4980750" y="3675175"/>
            <a:ext cx="3813000" cy="737700"/>
          </a:xfrm>
          <a:prstGeom prst="rect">
            <a:avLst/>
          </a:prstGeom>
        </p:spPr>
        <p:txBody>
          <a:bodyPr spcFirstLastPara="1" wrap="square" lIns="0" tIns="91425" rIns="91425" bIns="91425" anchor="t" anchorCtr="0">
            <a:noAutofit/>
          </a:bodyPr>
          <a:lstStyle>
            <a:lvl1pPr lvl="0">
              <a:spcBef>
                <a:spcPts val="0"/>
              </a:spcBef>
              <a:spcAft>
                <a:spcPts val="0"/>
              </a:spcAft>
              <a:buClr>
                <a:schemeClr val="accent1"/>
              </a:buClr>
              <a:buSzPts val="1000"/>
              <a:buFont typeface="IBM Plex Sans"/>
              <a:buNone/>
              <a:defRPr sz="1000">
                <a:solidFill>
                  <a:schemeClr val="accent1"/>
                </a:solidFill>
              </a:defRPr>
            </a:lvl1pPr>
            <a:lvl2pPr lvl="1">
              <a:spcBef>
                <a:spcPts val="0"/>
              </a:spcBef>
              <a:spcAft>
                <a:spcPts val="0"/>
              </a:spcAft>
              <a:buClr>
                <a:schemeClr val="accent1"/>
              </a:buClr>
              <a:buSzPts val="1000"/>
              <a:buFont typeface="IBM Plex Sans"/>
              <a:buNone/>
              <a:defRPr sz="1000">
                <a:solidFill>
                  <a:schemeClr val="accent1"/>
                </a:solidFill>
              </a:defRPr>
            </a:lvl2pPr>
            <a:lvl3pPr lvl="2">
              <a:spcBef>
                <a:spcPts val="0"/>
              </a:spcBef>
              <a:spcAft>
                <a:spcPts val="0"/>
              </a:spcAft>
              <a:buClr>
                <a:schemeClr val="accent1"/>
              </a:buClr>
              <a:buSzPts val="1000"/>
              <a:buFont typeface="IBM Plex Sans"/>
              <a:buNone/>
              <a:defRPr sz="1000">
                <a:solidFill>
                  <a:schemeClr val="accent1"/>
                </a:solidFill>
              </a:defRPr>
            </a:lvl3pPr>
            <a:lvl4pPr lvl="3">
              <a:spcBef>
                <a:spcPts val="0"/>
              </a:spcBef>
              <a:spcAft>
                <a:spcPts val="0"/>
              </a:spcAft>
              <a:buClr>
                <a:schemeClr val="accent1"/>
              </a:buClr>
              <a:buSzPts val="1000"/>
              <a:buFont typeface="IBM Plex Sans"/>
              <a:buNone/>
              <a:defRPr sz="1000">
                <a:solidFill>
                  <a:schemeClr val="accent1"/>
                </a:solidFill>
              </a:defRPr>
            </a:lvl4pPr>
            <a:lvl5pPr lvl="4">
              <a:spcBef>
                <a:spcPts val="0"/>
              </a:spcBef>
              <a:spcAft>
                <a:spcPts val="0"/>
              </a:spcAft>
              <a:buClr>
                <a:schemeClr val="accent1"/>
              </a:buClr>
              <a:buSzPts val="1000"/>
              <a:buFont typeface="IBM Plex Sans"/>
              <a:buNone/>
              <a:defRPr sz="1000">
                <a:solidFill>
                  <a:schemeClr val="accent1"/>
                </a:solidFill>
              </a:defRPr>
            </a:lvl5pPr>
            <a:lvl6pPr lvl="5">
              <a:spcBef>
                <a:spcPts val="0"/>
              </a:spcBef>
              <a:spcAft>
                <a:spcPts val="0"/>
              </a:spcAft>
              <a:buClr>
                <a:schemeClr val="accent1"/>
              </a:buClr>
              <a:buSzPts val="1000"/>
              <a:buFont typeface="IBM Plex Sans"/>
              <a:buNone/>
              <a:defRPr sz="1000">
                <a:solidFill>
                  <a:schemeClr val="accent1"/>
                </a:solidFill>
              </a:defRPr>
            </a:lvl6pPr>
            <a:lvl7pPr lvl="6">
              <a:spcBef>
                <a:spcPts val="0"/>
              </a:spcBef>
              <a:spcAft>
                <a:spcPts val="0"/>
              </a:spcAft>
              <a:buClr>
                <a:schemeClr val="accent1"/>
              </a:buClr>
              <a:buSzPts val="1000"/>
              <a:buFont typeface="IBM Plex Sans"/>
              <a:buNone/>
              <a:defRPr sz="1000">
                <a:solidFill>
                  <a:schemeClr val="accent1"/>
                </a:solidFill>
              </a:defRPr>
            </a:lvl7pPr>
            <a:lvl8pPr lvl="7">
              <a:spcBef>
                <a:spcPts val="0"/>
              </a:spcBef>
              <a:spcAft>
                <a:spcPts val="0"/>
              </a:spcAft>
              <a:buClr>
                <a:schemeClr val="accent1"/>
              </a:buClr>
              <a:buSzPts val="1000"/>
              <a:buFont typeface="IBM Plex Sans"/>
              <a:buNone/>
              <a:defRPr sz="1000">
                <a:solidFill>
                  <a:schemeClr val="accent1"/>
                </a:solidFill>
              </a:defRPr>
            </a:lvl8pPr>
            <a:lvl9pPr lvl="8">
              <a:spcBef>
                <a:spcPts val="0"/>
              </a:spcBef>
              <a:spcAft>
                <a:spcPts val="0"/>
              </a:spcAft>
              <a:buClr>
                <a:schemeClr val="accent1"/>
              </a:buClr>
              <a:buSzPts val="1000"/>
              <a:buFont typeface="IBM Plex Sans"/>
              <a:buNone/>
              <a:defRPr sz="1000">
                <a:solidFill>
                  <a:schemeClr val="accen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34"/>
        <p:cNvGrpSpPr/>
        <p:nvPr/>
      </p:nvGrpSpPr>
      <p:grpSpPr>
        <a:xfrm>
          <a:off x="0" y="0"/>
          <a:ext cx="0" cy="0"/>
          <a:chOff x="0" y="0"/>
          <a:chExt cx="0" cy="0"/>
        </a:xfrm>
      </p:grpSpPr>
      <p:sp>
        <p:nvSpPr>
          <p:cNvPr id="335" name="Google Shape;335;p22"/>
          <p:cNvSpPr txBox="1">
            <a:spLocks noGrp="1"/>
          </p:cNvSpPr>
          <p:nvPr>
            <p:ph type="ctrTitle"/>
          </p:nvPr>
        </p:nvSpPr>
        <p:spPr>
          <a:xfrm>
            <a:off x="311708" y="744575"/>
            <a:ext cx="8520600" cy="2052600"/>
          </a:xfrm>
          <a:prstGeom prst="rect">
            <a:avLst/>
          </a:prstGeom>
        </p:spPr>
        <p:txBody>
          <a:bodyPr spcFirstLastPara="1" wrap="square" lIns="0" tIns="0" rIns="0" bIns="0" anchor="b" anchorCtr="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a:endParaRPr/>
          </a:p>
        </p:txBody>
      </p:sp>
      <p:sp>
        <p:nvSpPr>
          <p:cNvPr id="336" name="Google Shape;336;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7"/>
        <p:cNvGrpSpPr/>
        <p:nvPr/>
      </p:nvGrpSpPr>
      <p:grpSpPr>
        <a:xfrm>
          <a:off x="0" y="0"/>
          <a:ext cx="0" cy="0"/>
          <a:chOff x="0" y="0"/>
          <a:chExt cx="0" cy="0"/>
        </a:xfrm>
      </p:grpSpPr>
      <p:sp>
        <p:nvSpPr>
          <p:cNvPr id="338" name="Google Shape;338;p23"/>
          <p:cNvSpPr txBox="1">
            <a:spLocks noGrp="1"/>
          </p:cNvSpPr>
          <p:nvPr>
            <p:ph type="title"/>
          </p:nvPr>
        </p:nvSpPr>
        <p:spPr>
          <a:xfrm>
            <a:off x="311700" y="2150850"/>
            <a:ext cx="8520600" cy="841800"/>
          </a:xfrm>
          <a:prstGeom prst="rect">
            <a:avLst/>
          </a:prstGeom>
        </p:spPr>
        <p:txBody>
          <a:bodyPr spcFirstLastPara="1" wrap="square" lIns="0" tIns="0" rIns="0" bIns="0" anchor="ctr" anchorCtr="0">
            <a:spAutoFit/>
          </a:bodyPr>
          <a:lstStyle>
            <a:lvl1pPr lvl="0" algn="ctr">
              <a:spcBef>
                <a:spcPts val="0"/>
              </a:spcBef>
              <a:spcAft>
                <a:spcPts val="0"/>
              </a:spcAft>
              <a:buSzPts val="3600"/>
              <a:buChar char="●"/>
              <a:defRPr/>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339"/>
        <p:cNvGrpSpPr/>
        <p:nvPr/>
      </p:nvGrpSpPr>
      <p:grpSpPr>
        <a:xfrm>
          <a:off x="0" y="0"/>
          <a:ext cx="0" cy="0"/>
          <a:chOff x="0" y="0"/>
          <a:chExt cx="0" cy="0"/>
        </a:xfrm>
      </p:grpSpPr>
      <p:sp>
        <p:nvSpPr>
          <p:cNvPr id="340" name="Google Shape;340;p24"/>
          <p:cNvSpPr txBox="1">
            <a:spLocks noGrp="1"/>
          </p:cNvSpPr>
          <p:nvPr>
            <p:ph type="title"/>
          </p:nvPr>
        </p:nvSpPr>
        <p:spPr>
          <a:xfrm>
            <a:off x="311700" y="445025"/>
            <a:ext cx="8520600" cy="572700"/>
          </a:xfrm>
          <a:prstGeom prst="rect">
            <a:avLst/>
          </a:prstGeom>
        </p:spPr>
        <p:txBody>
          <a:bodyPr spcFirstLastPara="1" wrap="square" lIns="0" tIns="0" rIns="0"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341" name="Google Shape;34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b"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311700" y="445025"/>
            <a:ext cx="8520600" cy="572700"/>
          </a:xfrm>
          <a:prstGeom prst="rect">
            <a:avLst/>
          </a:prstGeom>
        </p:spPr>
        <p:txBody>
          <a:bodyPr spcFirstLastPara="1" wrap="square" lIns="0" tIns="0" rIns="0"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344" name="Google Shape;344;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5" name="Google Shape;345;p25"/>
          <p:cNvSpPr txBox="1">
            <a:spLocks noGrp="1"/>
          </p:cNvSpPr>
          <p:nvPr>
            <p:ph type="body" idx="2"/>
          </p:nvPr>
        </p:nvSpPr>
        <p:spPr>
          <a:xfrm>
            <a:off x="4832400" y="1152475"/>
            <a:ext cx="3999900" cy="3416400"/>
          </a:xfrm>
          <a:prstGeom prst="rect">
            <a:avLst/>
          </a:prstGeom>
        </p:spPr>
        <p:txBody>
          <a:bodyPr spcFirstLastPara="1" wrap="square" lIns="0" tIns="0" rIns="0" bIns="0" anchor="b"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6"/>
        <p:cNvGrpSpPr/>
        <p:nvPr/>
      </p:nvGrpSpPr>
      <p:grpSpPr>
        <a:xfrm>
          <a:off x="0" y="0"/>
          <a:ext cx="0" cy="0"/>
          <a:chOff x="0" y="0"/>
          <a:chExt cx="0" cy="0"/>
        </a:xfrm>
      </p:grpSpPr>
      <p:sp>
        <p:nvSpPr>
          <p:cNvPr id="347" name="Google Shape;347;p26"/>
          <p:cNvSpPr txBox="1">
            <a:spLocks noGrp="1"/>
          </p:cNvSpPr>
          <p:nvPr>
            <p:ph type="title"/>
          </p:nvPr>
        </p:nvSpPr>
        <p:spPr>
          <a:xfrm>
            <a:off x="311700" y="445025"/>
            <a:ext cx="8520600" cy="572700"/>
          </a:xfrm>
          <a:prstGeom prst="rect">
            <a:avLst/>
          </a:prstGeom>
        </p:spPr>
        <p:txBody>
          <a:bodyPr spcFirstLastPara="1" wrap="square" lIns="0" tIns="0" rIns="0"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8"/>
        <p:cNvGrpSpPr/>
        <p:nvPr/>
      </p:nvGrpSpPr>
      <p:grpSpPr>
        <a:xfrm>
          <a:off x="0" y="0"/>
          <a:ext cx="0" cy="0"/>
          <a:chOff x="0" y="0"/>
          <a:chExt cx="0" cy="0"/>
        </a:xfrm>
      </p:grpSpPr>
      <p:sp>
        <p:nvSpPr>
          <p:cNvPr id="349" name="Google Shape;349;p27"/>
          <p:cNvSpPr txBox="1">
            <a:spLocks noGrp="1"/>
          </p:cNvSpPr>
          <p:nvPr>
            <p:ph type="title"/>
          </p:nvPr>
        </p:nvSpPr>
        <p:spPr>
          <a:xfrm>
            <a:off x="311700" y="555600"/>
            <a:ext cx="2808000" cy="755700"/>
          </a:xfrm>
          <a:prstGeom prst="rect">
            <a:avLst/>
          </a:prstGeom>
        </p:spPr>
        <p:txBody>
          <a:bodyPr spcFirstLastPara="1" wrap="square" lIns="0" tIns="0" rIns="0" bIns="0" anchor="b" anchorCtr="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350" name="Google Shape;350;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1"/>
        <p:cNvGrpSpPr/>
        <p:nvPr/>
      </p:nvGrpSpPr>
      <p:grpSpPr>
        <a:xfrm>
          <a:off x="0" y="0"/>
          <a:ext cx="0" cy="0"/>
          <a:chOff x="0" y="0"/>
          <a:chExt cx="0" cy="0"/>
        </a:xfrm>
      </p:grpSpPr>
      <p:sp>
        <p:nvSpPr>
          <p:cNvPr id="352" name="Google Shape;352;p28"/>
          <p:cNvSpPr txBox="1">
            <a:spLocks noGrp="1"/>
          </p:cNvSpPr>
          <p:nvPr>
            <p:ph type="title"/>
          </p:nvPr>
        </p:nvSpPr>
        <p:spPr>
          <a:xfrm>
            <a:off x="490250" y="450150"/>
            <a:ext cx="6367800" cy="4090800"/>
          </a:xfrm>
          <a:prstGeom prst="rect">
            <a:avLst/>
          </a:prstGeom>
        </p:spPr>
        <p:txBody>
          <a:bodyPr spcFirstLastPara="1" wrap="square" lIns="0" tIns="0" rIns="0" bIns="0" anchor="ctr" anchorCtr="0">
            <a:sp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3"/>
        <p:cNvGrpSpPr/>
        <p:nvPr/>
      </p:nvGrpSpPr>
      <p:grpSpPr>
        <a:xfrm>
          <a:off x="0" y="0"/>
          <a:ext cx="0" cy="0"/>
          <a:chOff x="0" y="0"/>
          <a:chExt cx="0" cy="0"/>
        </a:xfrm>
      </p:grpSpPr>
      <p:sp>
        <p:nvSpPr>
          <p:cNvPr id="354" name="Google Shape;354;p29"/>
          <p:cNvSpPr txBox="1">
            <a:spLocks noGrp="1"/>
          </p:cNvSpPr>
          <p:nvPr>
            <p:ph type="title"/>
          </p:nvPr>
        </p:nvSpPr>
        <p:spPr>
          <a:xfrm>
            <a:off x="265500" y="1233175"/>
            <a:ext cx="4045200" cy="1482300"/>
          </a:xfrm>
          <a:prstGeom prst="rect">
            <a:avLst/>
          </a:prstGeom>
        </p:spPr>
        <p:txBody>
          <a:bodyPr spcFirstLastPara="1" wrap="square" lIns="0" tIns="0" rIns="0" bIns="0" anchor="b" anchorCtr="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355" name="Google Shape;355;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56" name="Google Shape;356;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7"/>
        <p:cNvGrpSpPr/>
        <p:nvPr/>
      </p:nvGrpSpPr>
      <p:grpSpPr>
        <a:xfrm>
          <a:off x="0" y="0"/>
          <a:ext cx="0" cy="0"/>
          <a:chOff x="0" y="0"/>
          <a:chExt cx="0" cy="0"/>
        </a:xfrm>
      </p:grpSpPr>
      <p:sp>
        <p:nvSpPr>
          <p:cNvPr id="358" name="Google Shape;358;p3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000"/>
              <a:buNone/>
              <a:defRPr/>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big ideas - Alt 1">
  <p:cSld name="BLANK_1_1_1_1_1_1_1_1_1_1_1_1_1_1">
    <p:bg>
      <p:bgPr>
        <a:solidFill>
          <a:schemeClr val="lt2"/>
        </a:soli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subTitle" idx="1"/>
          </p:nvPr>
        </p:nvSpPr>
        <p:spPr>
          <a:xfrm>
            <a:off x="436725" y="2248775"/>
            <a:ext cx="1986900" cy="4527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33" name="Google Shape;33;p4"/>
          <p:cNvSpPr txBox="1">
            <a:spLocks noGrp="1"/>
          </p:cNvSpPr>
          <p:nvPr>
            <p:ph type="title"/>
          </p:nvPr>
        </p:nvSpPr>
        <p:spPr>
          <a:xfrm>
            <a:off x="436725" y="457200"/>
            <a:ext cx="8230200" cy="587700"/>
          </a:xfrm>
          <a:prstGeom prst="rect">
            <a:avLst/>
          </a:prstGeom>
        </p:spPr>
        <p:txBody>
          <a:bodyPr spcFirstLastPara="1" wrap="square" lIns="0" tIns="0" rIns="0" bIns="0" anchor="t" anchorCtr="0">
            <a:sp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34" name="Google Shape;34;p4"/>
          <p:cNvSpPr txBox="1">
            <a:spLocks noGrp="1"/>
          </p:cNvSpPr>
          <p:nvPr>
            <p:ph type="subTitle" idx="2"/>
          </p:nvPr>
        </p:nvSpPr>
        <p:spPr>
          <a:xfrm>
            <a:off x="3527938" y="2248775"/>
            <a:ext cx="1986900" cy="4527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35" name="Google Shape;35;p4"/>
          <p:cNvSpPr txBox="1">
            <a:spLocks noGrp="1"/>
          </p:cNvSpPr>
          <p:nvPr>
            <p:ph type="subTitle" idx="3"/>
          </p:nvPr>
        </p:nvSpPr>
        <p:spPr>
          <a:xfrm>
            <a:off x="6461650" y="2248775"/>
            <a:ext cx="1986900" cy="4527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36" name="Google Shape;36;p4"/>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37" name="Google Shape;37;p4"/>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38" name="Google Shape;38;p4"/>
          <p:cNvSpPr txBox="1">
            <a:spLocks noGrp="1"/>
          </p:cNvSpPr>
          <p:nvPr>
            <p:ph type="subTitle" idx="4"/>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39" name="Google Shape;39;p4"/>
          <p:cNvSpPr txBox="1">
            <a:spLocks noGrp="1"/>
          </p:cNvSpPr>
          <p:nvPr>
            <p:ph type="subTitle" idx="5"/>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
        <p:nvSpPr>
          <p:cNvPr id="40" name="Google Shape;40;p4"/>
          <p:cNvSpPr txBox="1">
            <a:spLocks noGrp="1"/>
          </p:cNvSpPr>
          <p:nvPr>
            <p:ph type="body" idx="6"/>
          </p:nvPr>
        </p:nvSpPr>
        <p:spPr>
          <a:xfrm>
            <a:off x="436725" y="3086800"/>
            <a:ext cx="1986900" cy="18255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41" name="Google Shape;41;p4"/>
          <p:cNvSpPr txBox="1">
            <a:spLocks noGrp="1"/>
          </p:cNvSpPr>
          <p:nvPr>
            <p:ph type="body" idx="7"/>
          </p:nvPr>
        </p:nvSpPr>
        <p:spPr>
          <a:xfrm>
            <a:off x="3528025" y="3086800"/>
            <a:ext cx="1986900" cy="18255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42" name="Google Shape;42;p4"/>
          <p:cNvSpPr txBox="1">
            <a:spLocks noGrp="1"/>
          </p:cNvSpPr>
          <p:nvPr>
            <p:ph type="body" idx="8"/>
          </p:nvPr>
        </p:nvSpPr>
        <p:spPr>
          <a:xfrm>
            <a:off x="6461575" y="3086800"/>
            <a:ext cx="1986900" cy="18255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59"/>
        <p:cNvGrpSpPr/>
        <p:nvPr/>
      </p:nvGrpSpPr>
      <p:grpSpPr>
        <a:xfrm>
          <a:off x="0" y="0"/>
          <a:ext cx="0" cy="0"/>
          <a:chOff x="0" y="0"/>
          <a:chExt cx="0" cy="0"/>
        </a:xfrm>
      </p:grpSpPr>
      <p:sp>
        <p:nvSpPr>
          <p:cNvPr id="360" name="Google Shape;360;p31"/>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61" name="Google Shape;361;p31"/>
          <p:cNvSpPr txBox="1">
            <a:spLocks noGrp="1"/>
          </p:cNvSpPr>
          <p:nvPr>
            <p:ph type="body" idx="1"/>
          </p:nvPr>
        </p:nvSpPr>
        <p:spPr>
          <a:xfrm>
            <a:off x="311700" y="3152225"/>
            <a:ext cx="8520600" cy="1300800"/>
          </a:xfrm>
          <a:prstGeom prst="rect">
            <a:avLst/>
          </a:prstGeom>
        </p:spPr>
        <p:txBody>
          <a:bodyPr spcFirstLastPara="1" wrap="square" lIns="91425" tIns="91425" rIns="91425" bIns="91425" anchor="b" anchorCtr="0">
            <a:noAutofit/>
          </a:bodyPr>
          <a:lstStyle>
            <a:lvl1pPr marL="457200" lvl="0" indent="-292100" algn="ctr">
              <a:spcBef>
                <a:spcPts val="0"/>
              </a:spcBef>
              <a:spcAft>
                <a:spcPts val="0"/>
              </a:spcAft>
              <a:buSzPts val="1000"/>
              <a:buChar char="●"/>
              <a:defRPr/>
            </a:lvl1pPr>
            <a:lvl2pPr marL="914400" lvl="1" indent="-292100" algn="ctr">
              <a:spcBef>
                <a:spcPts val="0"/>
              </a:spcBef>
              <a:spcAft>
                <a:spcPts val="0"/>
              </a:spcAft>
              <a:buSzPts val="1000"/>
              <a:buChar char="○"/>
              <a:defRPr/>
            </a:lvl2pPr>
            <a:lvl3pPr marL="1371600" lvl="2" indent="-292100" algn="ctr">
              <a:spcBef>
                <a:spcPts val="0"/>
              </a:spcBef>
              <a:spcAft>
                <a:spcPts val="0"/>
              </a:spcAft>
              <a:buSzPts val="1000"/>
              <a:buChar char="■"/>
              <a:defRPr/>
            </a:lvl3pPr>
            <a:lvl4pPr marL="1828800" lvl="3" indent="-292100" algn="ctr">
              <a:spcBef>
                <a:spcPts val="0"/>
              </a:spcBef>
              <a:spcAft>
                <a:spcPts val="0"/>
              </a:spcAft>
              <a:buSzPts val="1000"/>
              <a:buChar char="●"/>
              <a:defRPr/>
            </a:lvl4pPr>
            <a:lvl5pPr marL="2286000" lvl="4" indent="-292100" algn="ctr">
              <a:spcBef>
                <a:spcPts val="0"/>
              </a:spcBef>
              <a:spcAft>
                <a:spcPts val="0"/>
              </a:spcAft>
              <a:buSzPts val="1000"/>
              <a:buChar char="○"/>
              <a:defRPr/>
            </a:lvl5pPr>
            <a:lvl6pPr marL="2743200" lvl="5" indent="-292100" algn="ctr">
              <a:spcBef>
                <a:spcPts val="0"/>
              </a:spcBef>
              <a:spcAft>
                <a:spcPts val="0"/>
              </a:spcAft>
              <a:buSzPts val="1000"/>
              <a:buChar char="■"/>
              <a:defRPr/>
            </a:lvl6pPr>
            <a:lvl7pPr marL="3200400" lvl="6" indent="-292100" algn="ctr">
              <a:spcBef>
                <a:spcPts val="0"/>
              </a:spcBef>
              <a:spcAft>
                <a:spcPts val="0"/>
              </a:spcAft>
              <a:buSzPts val="1000"/>
              <a:buChar char="●"/>
              <a:defRPr/>
            </a:lvl7pPr>
            <a:lvl8pPr marL="3657600" lvl="7" indent="-292100" algn="ctr">
              <a:spcBef>
                <a:spcPts val="0"/>
              </a:spcBef>
              <a:spcAft>
                <a:spcPts val="0"/>
              </a:spcAft>
              <a:buSzPts val="1000"/>
              <a:buChar char="○"/>
              <a:defRPr/>
            </a:lvl8pPr>
            <a:lvl9pPr marL="4114800" lvl="8" indent="-292100" algn="ctr">
              <a:spcBef>
                <a:spcPts val="0"/>
              </a:spcBef>
              <a:spcAft>
                <a:spcPts val="0"/>
              </a:spcAft>
              <a:buSzPts val="10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2"/>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63"/>
        <p:cNvGrpSpPr/>
        <p:nvPr/>
      </p:nvGrpSpPr>
      <p:grpSpPr>
        <a:xfrm>
          <a:off x="0" y="0"/>
          <a:ext cx="0" cy="0"/>
          <a:chOff x="0" y="0"/>
          <a:chExt cx="0" cy="0"/>
        </a:xfrm>
      </p:grpSpPr>
      <p:sp>
        <p:nvSpPr>
          <p:cNvPr id="364" name="Google Shape;364;p33"/>
          <p:cNvSpPr txBox="1">
            <a:spLocks noGrp="1"/>
          </p:cNvSpPr>
          <p:nvPr>
            <p:ph type="title"/>
          </p:nvPr>
        </p:nvSpPr>
        <p:spPr>
          <a:xfrm>
            <a:off x="677325" y="1832775"/>
            <a:ext cx="3217200" cy="1484100"/>
          </a:xfrm>
          <a:prstGeom prst="rect">
            <a:avLst/>
          </a:prstGeom>
        </p:spPr>
        <p:txBody>
          <a:bodyPr spcFirstLastPara="1" wrap="square" lIns="0" tIns="0" rIns="0" bIns="0" anchor="ctr" anchorCtr="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5" name="Google Shape;365;p3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6" name="Google Shape;366;p3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7" name="Google Shape;367;p3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8" name="Google Shape;368;p3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9" name="Google Shape;369;p3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70" name="Google Shape;370;p3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371"/>
        <p:cNvGrpSpPr/>
        <p:nvPr/>
      </p:nvGrpSpPr>
      <p:grpSpPr>
        <a:xfrm>
          <a:off x="0" y="0"/>
          <a:ext cx="0" cy="0"/>
          <a:chOff x="0" y="0"/>
          <a:chExt cx="0" cy="0"/>
        </a:xfrm>
      </p:grpSpPr>
      <p:sp>
        <p:nvSpPr>
          <p:cNvPr id="372" name="Google Shape;372;p34"/>
          <p:cNvSpPr txBox="1">
            <a:spLocks noGrp="1"/>
          </p:cNvSpPr>
          <p:nvPr>
            <p:ph type="title"/>
          </p:nvPr>
        </p:nvSpPr>
        <p:spPr>
          <a:xfrm>
            <a:off x="311700" y="445025"/>
            <a:ext cx="8520600" cy="572700"/>
          </a:xfrm>
          <a:prstGeom prst="rect">
            <a:avLst/>
          </a:prstGeom>
        </p:spPr>
        <p:txBody>
          <a:bodyPr spcFirstLastPara="1" wrap="square" lIns="0" tIns="0" rIns="0"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373" name="Google Shape;373;p34"/>
          <p:cNvSpPr txBox="1">
            <a:spLocks noGrp="1"/>
          </p:cNvSpPr>
          <p:nvPr>
            <p:ph type="body" idx="1"/>
          </p:nvPr>
        </p:nvSpPr>
        <p:spPr>
          <a:xfrm>
            <a:off x="311700" y="1152475"/>
            <a:ext cx="4473900" cy="3416400"/>
          </a:xfrm>
          <a:prstGeom prst="rect">
            <a:avLst/>
          </a:prstGeom>
        </p:spPr>
        <p:txBody>
          <a:bodyPr spcFirstLastPara="1" wrap="square" lIns="0" tIns="0" rIns="0" bIns="0" anchor="b"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4" name="Google Shape;374;p34"/>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375"/>
        <p:cNvGrpSpPr/>
        <p:nvPr/>
      </p:nvGrpSpPr>
      <p:grpSpPr>
        <a:xfrm>
          <a:off x="0" y="0"/>
          <a:ext cx="0" cy="0"/>
          <a:chOff x="0" y="0"/>
          <a:chExt cx="0" cy="0"/>
        </a:xfrm>
      </p:grpSpPr>
      <p:sp>
        <p:nvSpPr>
          <p:cNvPr id="376" name="Google Shape;376;p35"/>
          <p:cNvSpPr txBox="1">
            <a:spLocks noGrp="1"/>
          </p:cNvSpPr>
          <p:nvPr>
            <p:ph type="title"/>
          </p:nvPr>
        </p:nvSpPr>
        <p:spPr>
          <a:xfrm>
            <a:off x="483175" y="450025"/>
            <a:ext cx="8184600" cy="758100"/>
          </a:xfrm>
          <a:prstGeom prst="rect">
            <a:avLst/>
          </a:prstGeom>
        </p:spPr>
        <p:txBody>
          <a:bodyPr spcFirstLastPara="1" wrap="square" lIns="0" tIns="0" rIns="0" bIns="0"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377" name="Google Shape;377;p35"/>
          <p:cNvSpPr txBox="1">
            <a:spLocks noGrp="1"/>
          </p:cNvSpPr>
          <p:nvPr>
            <p:ph type="body" idx="1"/>
          </p:nvPr>
        </p:nvSpPr>
        <p:spPr>
          <a:xfrm>
            <a:off x="483150" y="2237788"/>
            <a:ext cx="3619800" cy="2373600"/>
          </a:xfrm>
          <a:prstGeom prst="rect">
            <a:avLst/>
          </a:prstGeom>
        </p:spPr>
        <p:txBody>
          <a:bodyPr spcFirstLastPara="1" wrap="square" lIns="0" tIns="0" rIns="0" bIns="0" anchor="b"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8" name="Google Shape;378;p3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b"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9" name="Google Shape;379;p3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0" name="Google Shape;380;p3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381"/>
        <p:cNvGrpSpPr/>
        <p:nvPr/>
      </p:nvGrpSpPr>
      <p:grpSpPr>
        <a:xfrm>
          <a:off x="0" y="0"/>
          <a:ext cx="0" cy="0"/>
          <a:chOff x="0" y="0"/>
          <a:chExt cx="0" cy="0"/>
        </a:xfrm>
      </p:grpSpPr>
      <p:sp>
        <p:nvSpPr>
          <p:cNvPr id="382" name="Google Shape;382;p36"/>
          <p:cNvSpPr txBox="1">
            <a:spLocks noGrp="1"/>
          </p:cNvSpPr>
          <p:nvPr>
            <p:ph type="body" idx="1"/>
          </p:nvPr>
        </p:nvSpPr>
        <p:spPr>
          <a:xfrm>
            <a:off x="483175" y="2417500"/>
            <a:ext cx="2455500" cy="2373600"/>
          </a:xfrm>
          <a:prstGeom prst="rect">
            <a:avLst/>
          </a:prstGeom>
        </p:spPr>
        <p:txBody>
          <a:bodyPr spcFirstLastPara="1" wrap="square" lIns="0" tIns="0" rIns="0" bIns="0" anchor="b"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83" name="Google Shape;383;p3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b"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84" name="Google Shape;384;p36"/>
          <p:cNvSpPr txBox="1">
            <a:spLocks noGrp="1"/>
          </p:cNvSpPr>
          <p:nvPr>
            <p:ph type="title"/>
          </p:nvPr>
        </p:nvSpPr>
        <p:spPr>
          <a:xfrm>
            <a:off x="483175" y="450025"/>
            <a:ext cx="8184600" cy="758100"/>
          </a:xfrm>
          <a:prstGeom prst="rect">
            <a:avLst/>
          </a:prstGeom>
        </p:spPr>
        <p:txBody>
          <a:bodyPr spcFirstLastPara="1" wrap="square" lIns="0" tIns="0" rIns="0" bIns="0"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385" name="Google Shape;385;p36"/>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6" name="Google Shape;386;p36"/>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7" name="Google Shape;387;p36"/>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8" name="Google Shape;388;p36"/>
          <p:cNvSpPr txBox="1">
            <a:spLocks noGrp="1"/>
          </p:cNvSpPr>
          <p:nvPr>
            <p:ph type="body" idx="6"/>
          </p:nvPr>
        </p:nvSpPr>
        <p:spPr>
          <a:xfrm>
            <a:off x="6212275" y="2417500"/>
            <a:ext cx="2455500" cy="2373600"/>
          </a:xfrm>
          <a:prstGeom prst="rect">
            <a:avLst/>
          </a:prstGeom>
        </p:spPr>
        <p:txBody>
          <a:bodyPr spcFirstLastPara="1" wrap="square" lIns="91425" tIns="91425" rIns="91425" bIns="91425" anchor="b"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389"/>
        <p:cNvGrpSpPr/>
        <p:nvPr/>
      </p:nvGrpSpPr>
      <p:grpSpPr>
        <a:xfrm>
          <a:off x="0" y="0"/>
          <a:ext cx="0" cy="0"/>
          <a:chOff x="0" y="0"/>
          <a:chExt cx="0" cy="0"/>
        </a:xfrm>
      </p:grpSpPr>
      <p:sp>
        <p:nvSpPr>
          <p:cNvPr id="390" name="Google Shape;390;p37"/>
          <p:cNvSpPr txBox="1">
            <a:spLocks noGrp="1"/>
          </p:cNvSpPr>
          <p:nvPr>
            <p:ph type="body" idx="1"/>
          </p:nvPr>
        </p:nvSpPr>
        <p:spPr>
          <a:xfrm>
            <a:off x="366725" y="1759093"/>
            <a:ext cx="3838500" cy="1138500"/>
          </a:xfrm>
          <a:prstGeom prst="rect">
            <a:avLst/>
          </a:prstGeom>
        </p:spPr>
        <p:txBody>
          <a:bodyPr spcFirstLastPara="1" wrap="square" lIns="0" tIns="0" rIns="0" bIns="0" anchor="b"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91" name="Google Shape;391;p3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92" name="Google Shape;392;p37"/>
          <p:cNvSpPr txBox="1">
            <a:spLocks noGrp="1"/>
          </p:cNvSpPr>
          <p:nvPr>
            <p:ph type="body" idx="3"/>
          </p:nvPr>
        </p:nvSpPr>
        <p:spPr>
          <a:xfrm>
            <a:off x="366750" y="3648575"/>
            <a:ext cx="3838500" cy="11385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93" name="Google Shape;393;p3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94" name="Google Shape;394;p37"/>
          <p:cNvSpPr txBox="1">
            <a:spLocks noGrp="1"/>
          </p:cNvSpPr>
          <p:nvPr>
            <p:ph type="title"/>
          </p:nvPr>
        </p:nvSpPr>
        <p:spPr>
          <a:xfrm>
            <a:off x="366750" y="450025"/>
            <a:ext cx="8184600" cy="758100"/>
          </a:xfrm>
          <a:prstGeom prst="rect">
            <a:avLst/>
          </a:prstGeom>
        </p:spPr>
        <p:txBody>
          <a:bodyPr spcFirstLastPara="1" wrap="square" lIns="0" tIns="0" rIns="0" bIns="0"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395" name="Google Shape;395;p3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6" name="Google Shape;396;p3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7" name="Google Shape;397;p3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8" name="Google Shape;398;p3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399"/>
        <p:cNvGrpSpPr/>
        <p:nvPr/>
      </p:nvGrpSpPr>
      <p:grpSpPr>
        <a:xfrm>
          <a:off x="0" y="0"/>
          <a:ext cx="0" cy="0"/>
          <a:chOff x="0" y="0"/>
          <a:chExt cx="0" cy="0"/>
        </a:xfrm>
      </p:grpSpPr>
      <p:sp>
        <p:nvSpPr>
          <p:cNvPr id="400" name="Google Shape;400;p38"/>
          <p:cNvSpPr txBox="1">
            <a:spLocks noGrp="1"/>
          </p:cNvSpPr>
          <p:nvPr>
            <p:ph type="title"/>
          </p:nvPr>
        </p:nvSpPr>
        <p:spPr>
          <a:xfrm>
            <a:off x="311700" y="445025"/>
            <a:ext cx="8520600" cy="572700"/>
          </a:xfrm>
          <a:prstGeom prst="rect">
            <a:avLst/>
          </a:prstGeom>
        </p:spPr>
        <p:txBody>
          <a:bodyPr spcFirstLastPara="1" wrap="square" lIns="0" tIns="0" rIns="0"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01" name="Google Shape;401;p3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402"/>
        <p:cNvGrpSpPr/>
        <p:nvPr/>
      </p:nvGrpSpPr>
      <p:grpSpPr>
        <a:xfrm>
          <a:off x="0" y="0"/>
          <a:ext cx="0" cy="0"/>
          <a:chOff x="0" y="0"/>
          <a:chExt cx="0" cy="0"/>
        </a:xfrm>
      </p:grpSpPr>
      <p:sp>
        <p:nvSpPr>
          <p:cNvPr id="403" name="Google Shape;403;p39"/>
          <p:cNvSpPr txBox="1">
            <a:spLocks noGrp="1"/>
          </p:cNvSpPr>
          <p:nvPr>
            <p:ph type="body" idx="1"/>
          </p:nvPr>
        </p:nvSpPr>
        <p:spPr>
          <a:xfrm>
            <a:off x="311700" y="4080225"/>
            <a:ext cx="4027500" cy="926100"/>
          </a:xfrm>
          <a:prstGeom prst="rect">
            <a:avLst/>
          </a:prstGeom>
        </p:spPr>
        <p:txBody>
          <a:bodyPr spcFirstLastPara="1" wrap="square" lIns="0" tIns="0" rIns="0" bIns="0" anchor="b"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4" name="Google Shape;404;p39"/>
          <p:cNvSpPr>
            <a:spLocks noGrp="1"/>
          </p:cNvSpPr>
          <p:nvPr>
            <p:ph type="pic" idx="2"/>
          </p:nvPr>
        </p:nvSpPr>
        <p:spPr>
          <a:xfrm>
            <a:off x="4804825" y="1133300"/>
            <a:ext cx="4027500" cy="2392800"/>
          </a:xfrm>
          <a:prstGeom prst="rect">
            <a:avLst/>
          </a:prstGeom>
          <a:noFill/>
          <a:ln>
            <a:noFill/>
          </a:ln>
        </p:spPr>
      </p:sp>
      <p:sp>
        <p:nvSpPr>
          <p:cNvPr id="405" name="Google Shape;405;p39"/>
          <p:cNvSpPr>
            <a:spLocks noGrp="1"/>
          </p:cNvSpPr>
          <p:nvPr>
            <p:ph type="pic" idx="3"/>
          </p:nvPr>
        </p:nvSpPr>
        <p:spPr>
          <a:xfrm>
            <a:off x="311725" y="1133300"/>
            <a:ext cx="4027500" cy="2392800"/>
          </a:xfrm>
          <a:prstGeom prst="rect">
            <a:avLst/>
          </a:prstGeom>
          <a:noFill/>
          <a:ln>
            <a:noFill/>
          </a:ln>
        </p:spPr>
      </p:sp>
      <p:sp>
        <p:nvSpPr>
          <p:cNvPr id="406" name="Google Shape;406;p39"/>
          <p:cNvSpPr txBox="1">
            <a:spLocks noGrp="1"/>
          </p:cNvSpPr>
          <p:nvPr>
            <p:ph type="body" idx="4"/>
          </p:nvPr>
        </p:nvSpPr>
        <p:spPr>
          <a:xfrm>
            <a:off x="4804825" y="4080225"/>
            <a:ext cx="4027500" cy="9261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7" name="Google Shape;407;p39"/>
          <p:cNvSpPr txBox="1">
            <a:spLocks noGrp="1"/>
          </p:cNvSpPr>
          <p:nvPr>
            <p:ph type="title"/>
          </p:nvPr>
        </p:nvSpPr>
        <p:spPr>
          <a:xfrm>
            <a:off x="311700" y="445025"/>
            <a:ext cx="8520600" cy="572700"/>
          </a:xfrm>
          <a:prstGeom prst="rect">
            <a:avLst/>
          </a:prstGeom>
        </p:spPr>
        <p:txBody>
          <a:bodyPr spcFirstLastPara="1" wrap="square" lIns="0" tIns="0" rIns="0"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08" name="Google Shape;408;p3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09" name="Google Shape;409;p3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410"/>
        <p:cNvGrpSpPr/>
        <p:nvPr/>
      </p:nvGrpSpPr>
      <p:grpSpPr>
        <a:xfrm>
          <a:off x="0" y="0"/>
          <a:ext cx="0" cy="0"/>
          <a:chOff x="0" y="0"/>
          <a:chExt cx="0" cy="0"/>
        </a:xfrm>
      </p:grpSpPr>
      <p:sp>
        <p:nvSpPr>
          <p:cNvPr id="411" name="Google Shape;411;p40"/>
          <p:cNvSpPr txBox="1">
            <a:spLocks noGrp="1"/>
          </p:cNvSpPr>
          <p:nvPr>
            <p:ph type="body" idx="1"/>
          </p:nvPr>
        </p:nvSpPr>
        <p:spPr>
          <a:xfrm>
            <a:off x="311700" y="3911700"/>
            <a:ext cx="2627100" cy="1018500"/>
          </a:xfrm>
          <a:prstGeom prst="rect">
            <a:avLst/>
          </a:prstGeom>
        </p:spPr>
        <p:txBody>
          <a:bodyPr spcFirstLastPara="1" wrap="square" lIns="0" tIns="0" rIns="0" bIns="0" anchor="b"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2" name="Google Shape;412;p40"/>
          <p:cNvSpPr>
            <a:spLocks noGrp="1"/>
          </p:cNvSpPr>
          <p:nvPr>
            <p:ph type="pic" idx="2"/>
          </p:nvPr>
        </p:nvSpPr>
        <p:spPr>
          <a:xfrm>
            <a:off x="6205225" y="1128325"/>
            <a:ext cx="2627100" cy="2273100"/>
          </a:xfrm>
          <a:prstGeom prst="rect">
            <a:avLst/>
          </a:prstGeom>
          <a:noFill/>
          <a:ln>
            <a:noFill/>
          </a:ln>
        </p:spPr>
      </p:sp>
      <p:sp>
        <p:nvSpPr>
          <p:cNvPr id="413" name="Google Shape;413;p40"/>
          <p:cNvSpPr>
            <a:spLocks noGrp="1"/>
          </p:cNvSpPr>
          <p:nvPr>
            <p:ph type="pic" idx="3"/>
          </p:nvPr>
        </p:nvSpPr>
        <p:spPr>
          <a:xfrm>
            <a:off x="311725" y="1128325"/>
            <a:ext cx="2627100" cy="2273100"/>
          </a:xfrm>
          <a:prstGeom prst="rect">
            <a:avLst/>
          </a:prstGeom>
          <a:noFill/>
          <a:ln>
            <a:noFill/>
          </a:ln>
        </p:spPr>
      </p:sp>
      <p:sp>
        <p:nvSpPr>
          <p:cNvPr id="414" name="Google Shape;414;p4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5" name="Google Shape;415;p40"/>
          <p:cNvSpPr>
            <a:spLocks noGrp="1"/>
          </p:cNvSpPr>
          <p:nvPr>
            <p:ph type="pic" idx="5"/>
          </p:nvPr>
        </p:nvSpPr>
        <p:spPr>
          <a:xfrm>
            <a:off x="3255250" y="1128325"/>
            <a:ext cx="2627100" cy="2273100"/>
          </a:xfrm>
          <a:prstGeom prst="rect">
            <a:avLst/>
          </a:prstGeom>
          <a:noFill/>
          <a:ln>
            <a:noFill/>
          </a:ln>
        </p:spPr>
      </p:sp>
      <p:sp>
        <p:nvSpPr>
          <p:cNvPr id="416" name="Google Shape;416;p4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7" name="Google Shape;417;p40"/>
          <p:cNvSpPr txBox="1">
            <a:spLocks noGrp="1"/>
          </p:cNvSpPr>
          <p:nvPr>
            <p:ph type="title"/>
          </p:nvPr>
        </p:nvSpPr>
        <p:spPr>
          <a:xfrm>
            <a:off x="311700" y="445025"/>
            <a:ext cx="8520600" cy="572700"/>
          </a:xfrm>
          <a:prstGeom prst="rect">
            <a:avLst/>
          </a:prstGeom>
        </p:spPr>
        <p:txBody>
          <a:bodyPr spcFirstLastPara="1" wrap="square" lIns="0" tIns="0" rIns="0"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18" name="Google Shape;418;p4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19" name="Google Shape;419;p4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20" name="Google Shape;420;p4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 Alt 2">
  <p:cSld name="CUSTOM_2_1">
    <p:bg>
      <p:bgPr>
        <a:solidFill>
          <a:schemeClr val="dk2"/>
        </a:solidFill>
        <a:effectLst/>
      </p:bgPr>
    </p:bg>
    <p:spTree>
      <p:nvGrpSpPr>
        <p:cNvPr id="1" name="Shape 43"/>
        <p:cNvGrpSpPr/>
        <p:nvPr/>
      </p:nvGrpSpPr>
      <p:grpSpPr>
        <a:xfrm>
          <a:off x="0" y="0"/>
          <a:ext cx="0" cy="0"/>
          <a:chOff x="0" y="0"/>
          <a:chExt cx="0" cy="0"/>
        </a:xfrm>
      </p:grpSpPr>
      <p:sp>
        <p:nvSpPr>
          <p:cNvPr id="44" name="Google Shape;44;p5"/>
          <p:cNvSpPr/>
          <p:nvPr/>
        </p:nvSpPr>
        <p:spPr>
          <a:xfrm rot="5400000" flipH="1">
            <a:off x="-2420625" y="3029200"/>
            <a:ext cx="7621800" cy="7621800"/>
          </a:xfrm>
          <a:prstGeom prst="arc">
            <a:avLst>
              <a:gd name="adj1" fmla="val 17782811"/>
              <a:gd name="adj2" fmla="val 128962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45" name="Google Shape;45;p5"/>
          <p:cNvSpPr txBox="1">
            <a:spLocks noGrp="1"/>
          </p:cNvSpPr>
          <p:nvPr>
            <p:ph type="title"/>
          </p:nvPr>
        </p:nvSpPr>
        <p:spPr>
          <a:xfrm>
            <a:off x="436725" y="647525"/>
            <a:ext cx="2718000" cy="587700"/>
          </a:xfrm>
          <a:prstGeom prst="rect">
            <a:avLst/>
          </a:prstGeom>
        </p:spPr>
        <p:txBody>
          <a:bodyPr spcFirstLastPara="1" wrap="square" lIns="0" tIns="0" rIns="0" bIns="0" anchor="t" anchorCtr="0">
            <a:sp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46" name="Google Shape;46;p5"/>
          <p:cNvSpPr txBox="1">
            <a:spLocks noGrp="1"/>
          </p:cNvSpPr>
          <p:nvPr>
            <p:ph type="subTitle" idx="1"/>
          </p:nvPr>
        </p:nvSpPr>
        <p:spPr>
          <a:xfrm>
            <a:off x="6444950" y="728275"/>
            <a:ext cx="22221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47" name="Google Shape;47;p5"/>
          <p:cNvSpPr/>
          <p:nvPr/>
        </p:nvSpPr>
        <p:spPr>
          <a:xfrm flipH="1">
            <a:off x="53468" y="3098413"/>
            <a:ext cx="1296900" cy="1296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cxnSp>
        <p:nvCxnSpPr>
          <p:cNvPr id="48" name="Google Shape;48;p5"/>
          <p:cNvCxnSpPr/>
          <p:nvPr/>
        </p:nvCxnSpPr>
        <p:spPr>
          <a:xfrm rot="10800000">
            <a:off x="1390200" y="4326200"/>
            <a:ext cx="7753800" cy="0"/>
          </a:xfrm>
          <a:prstGeom prst="straightConnector1">
            <a:avLst/>
          </a:prstGeom>
          <a:noFill/>
          <a:ln w="9525" cap="flat" cmpd="sng">
            <a:solidFill>
              <a:schemeClr val="lt2"/>
            </a:solidFill>
            <a:prstDash val="solid"/>
            <a:round/>
            <a:headEnd type="none" w="med" len="med"/>
            <a:tailEnd type="none" w="med" len="med"/>
          </a:ln>
        </p:spPr>
      </p:cxnSp>
      <p:sp>
        <p:nvSpPr>
          <p:cNvPr id="49" name="Google Shape;49;p5"/>
          <p:cNvSpPr/>
          <p:nvPr/>
        </p:nvSpPr>
        <p:spPr>
          <a:xfrm rot="5400000" flipH="1">
            <a:off x="-1129814" y="4323837"/>
            <a:ext cx="5040000" cy="5040300"/>
          </a:xfrm>
          <a:prstGeom prst="arc">
            <a:avLst>
              <a:gd name="adj1" fmla="val 18735356"/>
              <a:gd name="adj2" fmla="val 201518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50" name="Google Shape;50;p5"/>
          <p:cNvSpPr/>
          <p:nvPr/>
        </p:nvSpPr>
        <p:spPr>
          <a:xfrm rot="5400000" flipH="1">
            <a:off x="3295500" y="4326000"/>
            <a:ext cx="1299900" cy="1299900"/>
          </a:xfrm>
          <a:prstGeom prst="arc">
            <a:avLst>
              <a:gd name="adj1" fmla="val 15272596"/>
              <a:gd name="adj2" fmla="val 631588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51" name="Google Shape;51;p5"/>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52" name="Google Shape;52;p5"/>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53" name="Google Shape;53;p5"/>
          <p:cNvSpPr txBox="1">
            <a:spLocks noGrp="1"/>
          </p:cNvSpPr>
          <p:nvPr>
            <p:ph type="subTitle" idx="2"/>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54" name="Google Shape;54;p5"/>
          <p:cNvSpPr txBox="1">
            <a:spLocks noGrp="1"/>
          </p:cNvSpPr>
          <p:nvPr>
            <p:ph type="subTitle" idx="3"/>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
        <p:nvSpPr>
          <p:cNvPr id="55" name="Google Shape;55;p5"/>
          <p:cNvSpPr txBox="1">
            <a:spLocks noGrp="1"/>
          </p:cNvSpPr>
          <p:nvPr>
            <p:ph type="subTitle" idx="4"/>
          </p:nvPr>
        </p:nvSpPr>
        <p:spPr>
          <a:xfrm>
            <a:off x="6444950" y="1235225"/>
            <a:ext cx="22221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56" name="Google Shape;56;p5"/>
          <p:cNvSpPr txBox="1">
            <a:spLocks noGrp="1"/>
          </p:cNvSpPr>
          <p:nvPr>
            <p:ph type="subTitle" idx="5"/>
          </p:nvPr>
        </p:nvSpPr>
        <p:spPr>
          <a:xfrm>
            <a:off x="6444950" y="1742175"/>
            <a:ext cx="22221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57" name="Google Shape;57;p5"/>
          <p:cNvSpPr txBox="1">
            <a:spLocks noGrp="1"/>
          </p:cNvSpPr>
          <p:nvPr>
            <p:ph type="subTitle" idx="6"/>
          </p:nvPr>
        </p:nvSpPr>
        <p:spPr>
          <a:xfrm>
            <a:off x="6444950" y="2249125"/>
            <a:ext cx="22221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58" name="Google Shape;58;p5"/>
          <p:cNvSpPr txBox="1">
            <a:spLocks noGrp="1"/>
          </p:cNvSpPr>
          <p:nvPr>
            <p:ph type="subTitle" idx="7"/>
          </p:nvPr>
        </p:nvSpPr>
        <p:spPr>
          <a:xfrm>
            <a:off x="6444950" y="2756075"/>
            <a:ext cx="22221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59" name="Google Shape;59;p5"/>
          <p:cNvSpPr txBox="1">
            <a:spLocks noGrp="1"/>
          </p:cNvSpPr>
          <p:nvPr>
            <p:ph type="subTitle" idx="8"/>
          </p:nvPr>
        </p:nvSpPr>
        <p:spPr>
          <a:xfrm>
            <a:off x="6444950" y="3263025"/>
            <a:ext cx="22221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60" name="Google Shape;60;p5"/>
          <p:cNvSpPr txBox="1">
            <a:spLocks noGrp="1"/>
          </p:cNvSpPr>
          <p:nvPr>
            <p:ph type="subTitle" idx="9"/>
          </p:nvPr>
        </p:nvSpPr>
        <p:spPr>
          <a:xfrm>
            <a:off x="6080700" y="728275"/>
            <a:ext cx="3066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61" name="Google Shape;61;p5"/>
          <p:cNvSpPr txBox="1">
            <a:spLocks noGrp="1"/>
          </p:cNvSpPr>
          <p:nvPr>
            <p:ph type="subTitle" idx="13"/>
          </p:nvPr>
        </p:nvSpPr>
        <p:spPr>
          <a:xfrm>
            <a:off x="6080700" y="1235225"/>
            <a:ext cx="3066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62" name="Google Shape;62;p5"/>
          <p:cNvSpPr txBox="1">
            <a:spLocks noGrp="1"/>
          </p:cNvSpPr>
          <p:nvPr>
            <p:ph type="subTitle" idx="14"/>
          </p:nvPr>
        </p:nvSpPr>
        <p:spPr>
          <a:xfrm>
            <a:off x="6080700" y="1742175"/>
            <a:ext cx="3066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63" name="Google Shape;63;p5"/>
          <p:cNvSpPr txBox="1">
            <a:spLocks noGrp="1"/>
          </p:cNvSpPr>
          <p:nvPr>
            <p:ph type="subTitle" idx="15"/>
          </p:nvPr>
        </p:nvSpPr>
        <p:spPr>
          <a:xfrm>
            <a:off x="6080700" y="2249125"/>
            <a:ext cx="3066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64" name="Google Shape;64;p5"/>
          <p:cNvSpPr txBox="1">
            <a:spLocks noGrp="1"/>
          </p:cNvSpPr>
          <p:nvPr>
            <p:ph type="subTitle" idx="16"/>
          </p:nvPr>
        </p:nvSpPr>
        <p:spPr>
          <a:xfrm>
            <a:off x="6080700" y="2756075"/>
            <a:ext cx="3066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
        <p:nvSpPr>
          <p:cNvPr id="65" name="Google Shape;65;p5"/>
          <p:cNvSpPr txBox="1">
            <a:spLocks noGrp="1"/>
          </p:cNvSpPr>
          <p:nvPr>
            <p:ph type="subTitle" idx="17"/>
          </p:nvPr>
        </p:nvSpPr>
        <p:spPr>
          <a:xfrm>
            <a:off x="6080700" y="3263025"/>
            <a:ext cx="306600" cy="291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800"/>
              <a:buFont typeface="IBM Plex Sans"/>
              <a:buNone/>
              <a:defRPr sz="1800">
                <a:solidFill>
                  <a:schemeClr val="lt1"/>
                </a:solidFill>
              </a:defRPr>
            </a:lvl1pPr>
            <a:lvl2pPr lvl="1">
              <a:spcBef>
                <a:spcPts val="0"/>
              </a:spcBef>
              <a:spcAft>
                <a:spcPts val="0"/>
              </a:spcAft>
              <a:buClr>
                <a:schemeClr val="lt1"/>
              </a:buClr>
              <a:buSzPts val="1800"/>
              <a:buFont typeface="IBM Plex Sans"/>
              <a:buNone/>
              <a:defRPr sz="1800">
                <a:solidFill>
                  <a:schemeClr val="lt1"/>
                </a:solidFill>
              </a:defRPr>
            </a:lvl2pPr>
            <a:lvl3pPr lvl="2">
              <a:spcBef>
                <a:spcPts val="0"/>
              </a:spcBef>
              <a:spcAft>
                <a:spcPts val="0"/>
              </a:spcAft>
              <a:buClr>
                <a:schemeClr val="lt1"/>
              </a:buClr>
              <a:buSzPts val="1800"/>
              <a:buFont typeface="IBM Plex Sans"/>
              <a:buNone/>
              <a:defRPr sz="1800">
                <a:solidFill>
                  <a:schemeClr val="lt1"/>
                </a:solidFill>
              </a:defRPr>
            </a:lvl3pPr>
            <a:lvl4pPr lvl="3">
              <a:spcBef>
                <a:spcPts val="0"/>
              </a:spcBef>
              <a:spcAft>
                <a:spcPts val="0"/>
              </a:spcAft>
              <a:buClr>
                <a:schemeClr val="lt1"/>
              </a:buClr>
              <a:buSzPts val="1800"/>
              <a:buFont typeface="IBM Plex Sans"/>
              <a:buNone/>
              <a:defRPr sz="1800">
                <a:solidFill>
                  <a:schemeClr val="lt1"/>
                </a:solidFill>
              </a:defRPr>
            </a:lvl4pPr>
            <a:lvl5pPr lvl="4">
              <a:spcBef>
                <a:spcPts val="0"/>
              </a:spcBef>
              <a:spcAft>
                <a:spcPts val="0"/>
              </a:spcAft>
              <a:buClr>
                <a:schemeClr val="lt1"/>
              </a:buClr>
              <a:buSzPts val="1800"/>
              <a:buFont typeface="IBM Plex Sans"/>
              <a:buNone/>
              <a:defRPr sz="1800">
                <a:solidFill>
                  <a:schemeClr val="lt1"/>
                </a:solidFill>
              </a:defRPr>
            </a:lvl5pPr>
            <a:lvl6pPr lvl="5">
              <a:spcBef>
                <a:spcPts val="0"/>
              </a:spcBef>
              <a:spcAft>
                <a:spcPts val="0"/>
              </a:spcAft>
              <a:buClr>
                <a:schemeClr val="lt1"/>
              </a:buClr>
              <a:buSzPts val="1800"/>
              <a:buFont typeface="IBM Plex Sans"/>
              <a:buNone/>
              <a:defRPr sz="1800">
                <a:solidFill>
                  <a:schemeClr val="lt1"/>
                </a:solidFill>
              </a:defRPr>
            </a:lvl6pPr>
            <a:lvl7pPr lvl="6">
              <a:spcBef>
                <a:spcPts val="0"/>
              </a:spcBef>
              <a:spcAft>
                <a:spcPts val="0"/>
              </a:spcAft>
              <a:buClr>
                <a:schemeClr val="lt1"/>
              </a:buClr>
              <a:buSzPts val="1800"/>
              <a:buFont typeface="IBM Plex Sans"/>
              <a:buNone/>
              <a:defRPr sz="1800">
                <a:solidFill>
                  <a:schemeClr val="lt1"/>
                </a:solidFill>
              </a:defRPr>
            </a:lvl7pPr>
            <a:lvl8pPr lvl="7">
              <a:spcBef>
                <a:spcPts val="0"/>
              </a:spcBef>
              <a:spcAft>
                <a:spcPts val="0"/>
              </a:spcAft>
              <a:buClr>
                <a:schemeClr val="lt1"/>
              </a:buClr>
              <a:buSzPts val="1800"/>
              <a:buFont typeface="IBM Plex Sans"/>
              <a:buNone/>
              <a:defRPr sz="1800">
                <a:solidFill>
                  <a:schemeClr val="lt1"/>
                </a:solidFill>
              </a:defRPr>
            </a:lvl8pPr>
            <a:lvl9pPr lvl="8">
              <a:spcBef>
                <a:spcPts val="0"/>
              </a:spcBef>
              <a:spcAft>
                <a:spcPts val="0"/>
              </a:spcAft>
              <a:buClr>
                <a:schemeClr val="lt1"/>
              </a:buClr>
              <a:buSzPts val="1800"/>
              <a:buFont typeface="IBM Plex Sans"/>
              <a:buNone/>
              <a:defRPr sz="1800">
                <a:solidFill>
                  <a:schemeClr val="lt1"/>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421"/>
        <p:cNvGrpSpPr/>
        <p:nvPr/>
      </p:nvGrpSpPr>
      <p:grpSpPr>
        <a:xfrm>
          <a:off x="0" y="0"/>
          <a:ext cx="0" cy="0"/>
          <a:chOff x="0" y="0"/>
          <a:chExt cx="0" cy="0"/>
        </a:xfrm>
      </p:grpSpPr>
      <p:sp>
        <p:nvSpPr>
          <p:cNvPr id="422" name="Google Shape;422;p41"/>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423"/>
        <p:cNvGrpSpPr/>
        <p:nvPr/>
      </p:nvGrpSpPr>
      <p:grpSpPr>
        <a:xfrm>
          <a:off x="0" y="0"/>
          <a:ext cx="0" cy="0"/>
          <a:chOff x="0" y="0"/>
          <a:chExt cx="0" cy="0"/>
        </a:xfrm>
      </p:grpSpPr>
      <p:sp>
        <p:nvSpPr>
          <p:cNvPr id="424" name="Google Shape;424;p42"/>
          <p:cNvSpPr>
            <a:spLocks noGrp="1"/>
          </p:cNvSpPr>
          <p:nvPr>
            <p:ph type="pic" idx="2"/>
          </p:nvPr>
        </p:nvSpPr>
        <p:spPr>
          <a:xfrm>
            <a:off x="3389600" y="118913"/>
            <a:ext cx="1643700" cy="1535100"/>
          </a:xfrm>
          <a:prstGeom prst="rect">
            <a:avLst/>
          </a:prstGeom>
          <a:noFill/>
          <a:ln>
            <a:noFill/>
          </a:ln>
        </p:spPr>
      </p:sp>
      <p:sp>
        <p:nvSpPr>
          <p:cNvPr id="425" name="Google Shape;425;p42"/>
          <p:cNvSpPr>
            <a:spLocks noGrp="1"/>
          </p:cNvSpPr>
          <p:nvPr>
            <p:ph type="pic" idx="3"/>
          </p:nvPr>
        </p:nvSpPr>
        <p:spPr>
          <a:xfrm>
            <a:off x="5195935" y="118913"/>
            <a:ext cx="1643700" cy="1535100"/>
          </a:xfrm>
          <a:prstGeom prst="rect">
            <a:avLst/>
          </a:prstGeom>
          <a:noFill/>
          <a:ln>
            <a:noFill/>
          </a:ln>
        </p:spPr>
      </p:sp>
      <p:sp>
        <p:nvSpPr>
          <p:cNvPr id="426" name="Google Shape;426;p42"/>
          <p:cNvSpPr>
            <a:spLocks noGrp="1"/>
          </p:cNvSpPr>
          <p:nvPr>
            <p:ph type="pic" idx="4"/>
          </p:nvPr>
        </p:nvSpPr>
        <p:spPr>
          <a:xfrm>
            <a:off x="7002270" y="118913"/>
            <a:ext cx="1643700" cy="1535100"/>
          </a:xfrm>
          <a:prstGeom prst="rect">
            <a:avLst/>
          </a:prstGeom>
          <a:noFill/>
          <a:ln>
            <a:noFill/>
          </a:ln>
        </p:spPr>
      </p:sp>
      <p:sp>
        <p:nvSpPr>
          <p:cNvPr id="427" name="Google Shape;427;p42"/>
          <p:cNvSpPr>
            <a:spLocks noGrp="1"/>
          </p:cNvSpPr>
          <p:nvPr>
            <p:ph type="pic" idx="5"/>
          </p:nvPr>
        </p:nvSpPr>
        <p:spPr>
          <a:xfrm>
            <a:off x="3389588" y="1804212"/>
            <a:ext cx="1643700" cy="1535100"/>
          </a:xfrm>
          <a:prstGeom prst="rect">
            <a:avLst/>
          </a:prstGeom>
          <a:noFill/>
          <a:ln>
            <a:noFill/>
          </a:ln>
        </p:spPr>
      </p:sp>
      <p:sp>
        <p:nvSpPr>
          <p:cNvPr id="428" name="Google Shape;428;p42"/>
          <p:cNvSpPr>
            <a:spLocks noGrp="1"/>
          </p:cNvSpPr>
          <p:nvPr>
            <p:ph type="pic" idx="6"/>
          </p:nvPr>
        </p:nvSpPr>
        <p:spPr>
          <a:xfrm>
            <a:off x="5195922" y="1804212"/>
            <a:ext cx="1643700" cy="1535100"/>
          </a:xfrm>
          <a:prstGeom prst="rect">
            <a:avLst/>
          </a:prstGeom>
          <a:noFill/>
          <a:ln>
            <a:noFill/>
          </a:ln>
        </p:spPr>
      </p:sp>
      <p:sp>
        <p:nvSpPr>
          <p:cNvPr id="429" name="Google Shape;429;p42"/>
          <p:cNvSpPr>
            <a:spLocks noGrp="1"/>
          </p:cNvSpPr>
          <p:nvPr>
            <p:ph type="pic" idx="7"/>
          </p:nvPr>
        </p:nvSpPr>
        <p:spPr>
          <a:xfrm>
            <a:off x="7002257" y="1804212"/>
            <a:ext cx="1643700" cy="1535100"/>
          </a:xfrm>
          <a:prstGeom prst="rect">
            <a:avLst/>
          </a:prstGeom>
          <a:noFill/>
          <a:ln>
            <a:noFill/>
          </a:ln>
        </p:spPr>
      </p:sp>
      <p:sp>
        <p:nvSpPr>
          <p:cNvPr id="430" name="Google Shape;430;p42"/>
          <p:cNvSpPr txBox="1">
            <a:spLocks noGrp="1"/>
          </p:cNvSpPr>
          <p:nvPr>
            <p:ph type="title"/>
          </p:nvPr>
        </p:nvSpPr>
        <p:spPr>
          <a:xfrm>
            <a:off x="351550" y="445025"/>
            <a:ext cx="2596800" cy="1706400"/>
          </a:xfrm>
          <a:prstGeom prst="rect">
            <a:avLst/>
          </a:prstGeom>
        </p:spPr>
        <p:txBody>
          <a:bodyPr spcFirstLastPara="1" wrap="square" lIns="0" tIns="0" rIns="0"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31" name="Google Shape;431;p42"/>
          <p:cNvSpPr>
            <a:spLocks noGrp="1"/>
          </p:cNvSpPr>
          <p:nvPr>
            <p:ph type="pic" idx="8"/>
          </p:nvPr>
        </p:nvSpPr>
        <p:spPr>
          <a:xfrm>
            <a:off x="3389588" y="3489487"/>
            <a:ext cx="1643700" cy="1535100"/>
          </a:xfrm>
          <a:prstGeom prst="rect">
            <a:avLst/>
          </a:prstGeom>
          <a:noFill/>
          <a:ln>
            <a:noFill/>
          </a:ln>
        </p:spPr>
      </p:sp>
      <p:sp>
        <p:nvSpPr>
          <p:cNvPr id="432" name="Google Shape;432;p42"/>
          <p:cNvSpPr>
            <a:spLocks noGrp="1"/>
          </p:cNvSpPr>
          <p:nvPr>
            <p:ph type="pic" idx="9"/>
          </p:nvPr>
        </p:nvSpPr>
        <p:spPr>
          <a:xfrm>
            <a:off x="5195922" y="3489487"/>
            <a:ext cx="1643700" cy="1535100"/>
          </a:xfrm>
          <a:prstGeom prst="rect">
            <a:avLst/>
          </a:prstGeom>
          <a:noFill/>
          <a:ln>
            <a:noFill/>
          </a:ln>
        </p:spPr>
      </p:sp>
      <p:sp>
        <p:nvSpPr>
          <p:cNvPr id="433" name="Google Shape;433;p4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 Alt 1">
  <p:cSld name="BLANK_1">
    <p:spTree>
      <p:nvGrpSpPr>
        <p:cNvPr id="1" name="Shape 437"/>
        <p:cNvGrpSpPr/>
        <p:nvPr/>
      </p:nvGrpSpPr>
      <p:grpSpPr>
        <a:xfrm>
          <a:off x="0" y="0"/>
          <a:ext cx="0" cy="0"/>
          <a:chOff x="0" y="0"/>
          <a:chExt cx="0" cy="0"/>
        </a:xfrm>
      </p:grpSpPr>
      <p:sp>
        <p:nvSpPr>
          <p:cNvPr id="438" name="Google Shape;438;p44"/>
          <p:cNvSpPr txBox="1">
            <a:spLocks noGrp="1"/>
          </p:cNvSpPr>
          <p:nvPr>
            <p:ph type="title"/>
          </p:nvPr>
        </p:nvSpPr>
        <p:spPr>
          <a:xfrm>
            <a:off x="3236625" y="837723"/>
            <a:ext cx="5622600" cy="22752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439" name="Google Shape;439;p44"/>
          <p:cNvSpPr/>
          <p:nvPr/>
        </p:nvSpPr>
        <p:spPr>
          <a:xfrm flipH="1">
            <a:off x="1350050" y="2493850"/>
            <a:ext cx="2836800" cy="2649600"/>
          </a:xfrm>
          <a:prstGeom prst="pie">
            <a:avLst>
              <a:gd name="adj1" fmla="val 21585343"/>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40" name="Google Shape;440;p44"/>
          <p:cNvSpPr/>
          <p:nvPr/>
        </p:nvSpPr>
        <p:spPr>
          <a:xfrm rot="5400000" flipH="1">
            <a:off x="5850" y="3807650"/>
            <a:ext cx="2688900" cy="2700600"/>
          </a:xfrm>
          <a:prstGeom prst="pie">
            <a:avLst>
              <a:gd name="adj1" fmla="val 0"/>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41" name="Google Shape;441;p44"/>
          <p:cNvSpPr/>
          <p:nvPr/>
        </p:nvSpPr>
        <p:spPr>
          <a:xfrm>
            <a:off x="0" y="0"/>
            <a:ext cx="2768400" cy="26991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42" name="Google Shape;442;p44"/>
          <p:cNvSpPr/>
          <p:nvPr/>
        </p:nvSpPr>
        <p:spPr>
          <a:xfrm>
            <a:off x="-100" y="2699025"/>
            <a:ext cx="1653900" cy="11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43" name="Google Shape;443;p44"/>
          <p:cNvSpPr/>
          <p:nvPr/>
        </p:nvSpPr>
        <p:spPr>
          <a:xfrm>
            <a:off x="1653900" y="2701600"/>
            <a:ext cx="1114500" cy="111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44" name="Google Shape;444;p44"/>
          <p:cNvSpPr txBox="1">
            <a:spLocks noGrp="1"/>
          </p:cNvSpPr>
          <p:nvPr>
            <p:ph type="subTitle" idx="1"/>
          </p:nvPr>
        </p:nvSpPr>
        <p:spPr>
          <a:xfrm>
            <a:off x="3236625" y="3183150"/>
            <a:ext cx="5430300" cy="6303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a:lvl1pPr>
            <a:lvl2pPr lvl="1">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2pPr>
            <a:lvl3pPr lvl="2">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3pPr>
            <a:lvl4pPr lvl="3">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4pPr>
            <a:lvl5pPr lvl="4">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5pPr>
            <a:lvl6pPr lvl="5">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6pPr>
            <a:lvl7pPr lvl="6">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7pPr>
            <a:lvl8pPr lvl="7">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8pPr>
            <a:lvl9pPr lvl="8">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9pPr>
          </a:lstStyle>
          <a:p>
            <a:endParaRPr/>
          </a:p>
        </p:txBody>
      </p:sp>
      <p:sp>
        <p:nvSpPr>
          <p:cNvPr id="445" name="Google Shape;445;p44"/>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 Alt 1">
  <p:cSld name="BLANK_1_1">
    <p:spTree>
      <p:nvGrpSpPr>
        <p:cNvPr id="1" name="Shape 446"/>
        <p:cNvGrpSpPr/>
        <p:nvPr/>
      </p:nvGrpSpPr>
      <p:grpSpPr>
        <a:xfrm>
          <a:off x="0" y="0"/>
          <a:ext cx="0" cy="0"/>
          <a:chOff x="0" y="0"/>
          <a:chExt cx="0" cy="0"/>
        </a:xfrm>
      </p:grpSpPr>
      <p:sp>
        <p:nvSpPr>
          <p:cNvPr id="447" name="Google Shape;447;p45"/>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48" name="Google Shape;448;p45"/>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49" name="Google Shape;449;p45"/>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450" name="Google Shape;450;p45"/>
          <p:cNvSpPr/>
          <p:nvPr/>
        </p:nvSpPr>
        <p:spPr>
          <a:xfrm flipH="1">
            <a:off x="284701" y="533157"/>
            <a:ext cx="4074000" cy="40740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51" name="Google Shape;451;p45"/>
          <p:cNvSpPr/>
          <p:nvPr/>
        </p:nvSpPr>
        <p:spPr>
          <a:xfrm>
            <a:off x="927633" y="474750"/>
            <a:ext cx="1463400" cy="4294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rbanist"/>
              <a:ea typeface="Urbanist"/>
              <a:cs typeface="Urbanist"/>
              <a:sym typeface="Urbanist"/>
            </a:endParaRPr>
          </a:p>
        </p:txBody>
      </p:sp>
      <p:sp>
        <p:nvSpPr>
          <p:cNvPr id="452" name="Google Shape;452;p45"/>
          <p:cNvSpPr/>
          <p:nvPr/>
        </p:nvSpPr>
        <p:spPr>
          <a:xfrm flipH="1">
            <a:off x="1322410" y="533157"/>
            <a:ext cx="4074000" cy="40740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53" name="Google Shape;453;p45"/>
          <p:cNvSpPr/>
          <p:nvPr/>
        </p:nvSpPr>
        <p:spPr>
          <a:xfrm>
            <a:off x="2309186" y="474990"/>
            <a:ext cx="1399200" cy="4294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rbanist"/>
              <a:ea typeface="Urbanist"/>
              <a:cs typeface="Urbanist"/>
              <a:sym typeface="Urbanist"/>
            </a:endParaRPr>
          </a:p>
        </p:txBody>
      </p:sp>
      <p:sp>
        <p:nvSpPr>
          <p:cNvPr id="454" name="Google Shape;454;p45"/>
          <p:cNvSpPr/>
          <p:nvPr/>
        </p:nvSpPr>
        <p:spPr>
          <a:xfrm flipH="1">
            <a:off x="2685553" y="533157"/>
            <a:ext cx="4074000" cy="40740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55" name="Google Shape;455;p45"/>
          <p:cNvSpPr txBox="1">
            <a:spLocks noGrp="1"/>
          </p:cNvSpPr>
          <p:nvPr>
            <p:ph type="title"/>
          </p:nvPr>
        </p:nvSpPr>
        <p:spPr>
          <a:xfrm>
            <a:off x="3708375" y="1585475"/>
            <a:ext cx="5190300" cy="2031900"/>
          </a:xfrm>
          <a:prstGeom prst="rect">
            <a:avLst/>
          </a:prstGeom>
        </p:spPr>
        <p:txBody>
          <a:bodyPr spcFirstLastPara="1" wrap="square" lIns="0" tIns="0" rIns="91425" bIns="0" anchor="ctr" anchorCtr="0">
            <a:noAutofit/>
          </a:bodyPr>
          <a:lstStyle>
            <a:lvl1pPr lvl="0">
              <a:spcBef>
                <a:spcPts val="0"/>
              </a:spcBef>
              <a:spcAft>
                <a:spcPts val="0"/>
              </a:spcAft>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a:endParaRPr/>
          </a:p>
        </p:txBody>
      </p:sp>
      <p:sp>
        <p:nvSpPr>
          <p:cNvPr id="456" name="Google Shape;456;p45"/>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title only">
  <p:cSld name="BLANK_1_1_1_1_1">
    <p:spTree>
      <p:nvGrpSpPr>
        <p:cNvPr id="1" name="Shape 457"/>
        <p:cNvGrpSpPr/>
        <p:nvPr/>
      </p:nvGrpSpPr>
      <p:grpSpPr>
        <a:xfrm>
          <a:off x="0" y="0"/>
          <a:ext cx="0" cy="0"/>
          <a:chOff x="0" y="0"/>
          <a:chExt cx="0" cy="0"/>
        </a:xfrm>
      </p:grpSpPr>
      <p:sp>
        <p:nvSpPr>
          <p:cNvPr id="458" name="Google Shape;458;p46"/>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459" name="Google Shape;459;p46"/>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60" name="Google Shape;460;p46"/>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61" name="Google Shape;461;p46"/>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462" name="Google Shape;462;p46"/>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subtitle">
  <p:cSld name="BLANK_1_1_1_1_1_2">
    <p:spTree>
      <p:nvGrpSpPr>
        <p:cNvPr id="1" name="Shape 463"/>
        <p:cNvGrpSpPr/>
        <p:nvPr/>
      </p:nvGrpSpPr>
      <p:grpSpPr>
        <a:xfrm>
          <a:off x="0" y="0"/>
          <a:ext cx="0" cy="0"/>
          <a:chOff x="0" y="0"/>
          <a:chExt cx="0" cy="0"/>
        </a:xfrm>
      </p:grpSpPr>
      <p:sp>
        <p:nvSpPr>
          <p:cNvPr id="464" name="Google Shape;464;p47"/>
          <p:cNvSpPr txBox="1">
            <a:spLocks noGrp="1"/>
          </p:cNvSpPr>
          <p:nvPr>
            <p:ph type="subTitle" idx="1"/>
          </p:nvPr>
        </p:nvSpPr>
        <p:spPr>
          <a:xfrm>
            <a:off x="286975" y="1143000"/>
            <a:ext cx="4429800" cy="513600"/>
          </a:xfrm>
          <a:prstGeom prst="rect">
            <a:avLst/>
          </a:prstGeom>
        </p:spPr>
        <p:txBody>
          <a:bodyPr spcFirstLastPara="1" wrap="square" lIns="0" tIns="0" rIns="0" bIns="0" anchor="t" anchorCtr="0">
            <a:normAutofit/>
          </a:bodyPr>
          <a:lstStyle>
            <a:lvl1pPr lvl="0">
              <a:spcBef>
                <a:spcPts val="0"/>
              </a:spcBef>
              <a:spcAft>
                <a:spcPts val="0"/>
              </a:spcAft>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465" name="Google Shape;465;p47"/>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466" name="Google Shape;466;p47"/>
          <p:cNvSpPr txBox="1">
            <a:spLocks noGrp="1"/>
          </p:cNvSpPr>
          <p:nvPr>
            <p:ph type="subTitle" idx="2"/>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67" name="Google Shape;467;p47"/>
          <p:cNvSpPr txBox="1">
            <a:spLocks noGrp="1"/>
          </p:cNvSpPr>
          <p:nvPr>
            <p:ph type="subTitle" idx="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68" name="Google Shape;468;p47"/>
          <p:cNvSpPr txBox="1">
            <a:spLocks noGrp="1"/>
          </p:cNvSpPr>
          <p:nvPr>
            <p:ph type="subTitle" idx="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469" name="Google Shape;469;p47"/>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roadmap">
  <p:cSld name="BLANK_1_1_1_1_1_2_1">
    <p:spTree>
      <p:nvGrpSpPr>
        <p:cNvPr id="1" name="Shape 470"/>
        <p:cNvGrpSpPr/>
        <p:nvPr/>
      </p:nvGrpSpPr>
      <p:grpSpPr>
        <a:xfrm>
          <a:off x="0" y="0"/>
          <a:ext cx="0" cy="0"/>
          <a:chOff x="0" y="0"/>
          <a:chExt cx="0" cy="0"/>
        </a:xfrm>
      </p:grpSpPr>
      <p:sp>
        <p:nvSpPr>
          <p:cNvPr id="471" name="Google Shape;471;p48"/>
          <p:cNvSpPr txBox="1">
            <a:spLocks noGrp="1"/>
          </p:cNvSpPr>
          <p:nvPr>
            <p:ph type="subTitle" idx="1"/>
          </p:nvPr>
        </p:nvSpPr>
        <p:spPr>
          <a:xfrm>
            <a:off x="271250"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accent4"/>
              </a:buClr>
              <a:buSzPts val="1000"/>
              <a:buNone/>
              <a:defRPr sz="1000" b="1">
                <a:solidFill>
                  <a:schemeClr val="accent4"/>
                </a:solidFill>
              </a:defRPr>
            </a:lvl1pPr>
            <a:lvl2pPr lvl="1">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3pPr>
            <a:lvl4pPr lvl="3">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4pPr>
            <a:lvl5pPr lvl="4">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5pPr>
            <a:lvl6pPr lvl="5">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6pPr>
            <a:lvl7pPr lvl="6">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7pPr>
            <a:lvl8pPr lvl="7">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8pPr>
            <a:lvl9pPr lvl="8">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9pPr>
          </a:lstStyle>
          <a:p>
            <a:endParaRPr/>
          </a:p>
        </p:txBody>
      </p:sp>
      <p:sp>
        <p:nvSpPr>
          <p:cNvPr id="472" name="Google Shape;472;p48"/>
          <p:cNvSpPr txBox="1">
            <a:spLocks noGrp="1"/>
          </p:cNvSpPr>
          <p:nvPr>
            <p:ph type="subTitle" idx="2"/>
          </p:nvPr>
        </p:nvSpPr>
        <p:spPr>
          <a:xfrm>
            <a:off x="2030598"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accent3"/>
              </a:buClr>
              <a:buSzPts val="1000"/>
              <a:buNone/>
              <a:defRPr sz="1000" b="1">
                <a:solidFill>
                  <a:schemeClr val="accent3"/>
                </a:solidFill>
              </a:defRPr>
            </a:lvl1pPr>
            <a:lvl2pPr lvl="1">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2pPr>
            <a:lvl3pPr lvl="2">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3pPr>
            <a:lvl4pPr lvl="3">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4pPr>
            <a:lvl5pPr lvl="4">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5pPr>
            <a:lvl6pPr lvl="5">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6pPr>
            <a:lvl7pPr lvl="6">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7pPr>
            <a:lvl8pPr lvl="7">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8pPr>
            <a:lvl9pPr lvl="8">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9pPr>
          </a:lstStyle>
          <a:p>
            <a:endParaRPr/>
          </a:p>
        </p:txBody>
      </p:sp>
      <p:sp>
        <p:nvSpPr>
          <p:cNvPr id="473" name="Google Shape;473;p48"/>
          <p:cNvSpPr txBox="1">
            <a:spLocks noGrp="1"/>
          </p:cNvSpPr>
          <p:nvPr>
            <p:ph type="subTitle" idx="3"/>
          </p:nvPr>
        </p:nvSpPr>
        <p:spPr>
          <a:xfrm>
            <a:off x="3795488"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accent5"/>
              </a:buClr>
              <a:buSzPts val="1000"/>
              <a:buNone/>
              <a:defRPr sz="1000" b="1">
                <a:solidFill>
                  <a:schemeClr val="accent5"/>
                </a:solidFill>
              </a:defRPr>
            </a:lvl1pPr>
            <a:lvl2pPr lvl="1">
              <a:spcBef>
                <a:spcPts val="0"/>
              </a:spcBef>
              <a:spcAft>
                <a:spcPts val="0"/>
              </a:spcAft>
              <a:buClr>
                <a:schemeClr val="accent5"/>
              </a:buClr>
              <a:buSzPts val="1000"/>
              <a:buFont typeface="Poppins"/>
              <a:buNone/>
              <a:defRPr sz="1000" b="1">
                <a:solidFill>
                  <a:schemeClr val="accent5"/>
                </a:solidFill>
                <a:latin typeface="Poppins"/>
                <a:ea typeface="Poppins"/>
                <a:cs typeface="Poppins"/>
                <a:sym typeface="Poppins"/>
              </a:defRPr>
            </a:lvl2pPr>
            <a:lvl3pPr lvl="2">
              <a:spcBef>
                <a:spcPts val="0"/>
              </a:spcBef>
              <a:spcAft>
                <a:spcPts val="0"/>
              </a:spcAft>
              <a:buClr>
                <a:schemeClr val="accent5"/>
              </a:buClr>
              <a:buSzPts val="1000"/>
              <a:buFont typeface="Poppins"/>
              <a:buNone/>
              <a:defRPr sz="1000" b="1">
                <a:solidFill>
                  <a:schemeClr val="accent5"/>
                </a:solidFill>
                <a:latin typeface="Poppins"/>
                <a:ea typeface="Poppins"/>
                <a:cs typeface="Poppins"/>
                <a:sym typeface="Poppins"/>
              </a:defRPr>
            </a:lvl3pPr>
            <a:lvl4pPr lvl="3">
              <a:spcBef>
                <a:spcPts val="0"/>
              </a:spcBef>
              <a:spcAft>
                <a:spcPts val="0"/>
              </a:spcAft>
              <a:buClr>
                <a:schemeClr val="accent5"/>
              </a:buClr>
              <a:buSzPts val="1000"/>
              <a:buFont typeface="Poppins"/>
              <a:buNone/>
              <a:defRPr sz="1000" b="1">
                <a:solidFill>
                  <a:schemeClr val="accent5"/>
                </a:solidFill>
                <a:latin typeface="Poppins"/>
                <a:ea typeface="Poppins"/>
                <a:cs typeface="Poppins"/>
                <a:sym typeface="Poppins"/>
              </a:defRPr>
            </a:lvl4pPr>
            <a:lvl5pPr lvl="4">
              <a:spcBef>
                <a:spcPts val="0"/>
              </a:spcBef>
              <a:spcAft>
                <a:spcPts val="0"/>
              </a:spcAft>
              <a:buClr>
                <a:schemeClr val="accent5"/>
              </a:buClr>
              <a:buSzPts val="1000"/>
              <a:buFont typeface="Poppins"/>
              <a:buNone/>
              <a:defRPr sz="1000" b="1">
                <a:solidFill>
                  <a:schemeClr val="accent5"/>
                </a:solidFill>
                <a:latin typeface="Poppins"/>
                <a:ea typeface="Poppins"/>
                <a:cs typeface="Poppins"/>
                <a:sym typeface="Poppins"/>
              </a:defRPr>
            </a:lvl5pPr>
            <a:lvl6pPr lvl="5">
              <a:spcBef>
                <a:spcPts val="0"/>
              </a:spcBef>
              <a:spcAft>
                <a:spcPts val="0"/>
              </a:spcAft>
              <a:buClr>
                <a:schemeClr val="accent5"/>
              </a:buClr>
              <a:buSzPts val="1000"/>
              <a:buFont typeface="Poppins"/>
              <a:buNone/>
              <a:defRPr sz="1000" b="1">
                <a:solidFill>
                  <a:schemeClr val="accent5"/>
                </a:solidFill>
                <a:latin typeface="Poppins"/>
                <a:ea typeface="Poppins"/>
                <a:cs typeface="Poppins"/>
                <a:sym typeface="Poppins"/>
              </a:defRPr>
            </a:lvl6pPr>
            <a:lvl7pPr lvl="6">
              <a:spcBef>
                <a:spcPts val="0"/>
              </a:spcBef>
              <a:spcAft>
                <a:spcPts val="0"/>
              </a:spcAft>
              <a:buClr>
                <a:schemeClr val="accent5"/>
              </a:buClr>
              <a:buSzPts val="1000"/>
              <a:buFont typeface="Poppins"/>
              <a:buNone/>
              <a:defRPr sz="1000" b="1">
                <a:solidFill>
                  <a:schemeClr val="accent5"/>
                </a:solidFill>
                <a:latin typeface="Poppins"/>
                <a:ea typeface="Poppins"/>
                <a:cs typeface="Poppins"/>
                <a:sym typeface="Poppins"/>
              </a:defRPr>
            </a:lvl7pPr>
            <a:lvl8pPr lvl="7">
              <a:spcBef>
                <a:spcPts val="0"/>
              </a:spcBef>
              <a:spcAft>
                <a:spcPts val="0"/>
              </a:spcAft>
              <a:buClr>
                <a:schemeClr val="accent5"/>
              </a:buClr>
              <a:buSzPts val="1000"/>
              <a:buFont typeface="Poppins"/>
              <a:buNone/>
              <a:defRPr sz="1000" b="1">
                <a:solidFill>
                  <a:schemeClr val="accent5"/>
                </a:solidFill>
                <a:latin typeface="Poppins"/>
                <a:ea typeface="Poppins"/>
                <a:cs typeface="Poppins"/>
                <a:sym typeface="Poppins"/>
              </a:defRPr>
            </a:lvl8pPr>
            <a:lvl9pPr lvl="8">
              <a:spcBef>
                <a:spcPts val="0"/>
              </a:spcBef>
              <a:spcAft>
                <a:spcPts val="0"/>
              </a:spcAft>
              <a:buClr>
                <a:schemeClr val="accent5"/>
              </a:buClr>
              <a:buSzPts val="1000"/>
              <a:buFont typeface="Poppins"/>
              <a:buNone/>
              <a:defRPr sz="1000" b="1">
                <a:solidFill>
                  <a:schemeClr val="accent5"/>
                </a:solidFill>
                <a:latin typeface="Poppins"/>
                <a:ea typeface="Poppins"/>
                <a:cs typeface="Poppins"/>
                <a:sym typeface="Poppins"/>
              </a:defRPr>
            </a:lvl9pPr>
          </a:lstStyle>
          <a:p>
            <a:endParaRPr/>
          </a:p>
        </p:txBody>
      </p:sp>
      <p:sp>
        <p:nvSpPr>
          <p:cNvPr id="474" name="Google Shape;474;p48"/>
          <p:cNvSpPr txBox="1">
            <a:spLocks noGrp="1"/>
          </p:cNvSpPr>
          <p:nvPr>
            <p:ph type="subTitle" idx="4"/>
          </p:nvPr>
        </p:nvSpPr>
        <p:spPr>
          <a:xfrm>
            <a:off x="5556416"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dk2"/>
              </a:buClr>
              <a:buSzPts val="1000"/>
              <a:buNone/>
              <a:defRPr sz="1000" b="1">
                <a:solidFill>
                  <a:schemeClr val="dk2"/>
                </a:solidFill>
              </a:defRPr>
            </a:lvl1pPr>
            <a:lvl2pPr lvl="1">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9pPr>
          </a:lstStyle>
          <a:p>
            <a:endParaRPr/>
          </a:p>
        </p:txBody>
      </p:sp>
      <p:sp>
        <p:nvSpPr>
          <p:cNvPr id="475" name="Google Shape;475;p48"/>
          <p:cNvSpPr txBox="1">
            <a:spLocks noGrp="1"/>
          </p:cNvSpPr>
          <p:nvPr>
            <p:ph type="subTitle" idx="5"/>
          </p:nvPr>
        </p:nvSpPr>
        <p:spPr>
          <a:xfrm>
            <a:off x="7318138"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accent6"/>
              </a:buClr>
              <a:buSzPts val="1000"/>
              <a:buNone/>
              <a:defRPr sz="1000" b="1">
                <a:solidFill>
                  <a:schemeClr val="accent6"/>
                </a:solidFill>
              </a:defRPr>
            </a:lvl1pPr>
            <a:lvl2pPr lvl="1">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2pPr>
            <a:lvl3pPr lvl="2">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3pPr>
            <a:lvl4pPr lvl="3">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4pPr>
            <a:lvl5pPr lvl="4">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5pPr>
            <a:lvl6pPr lvl="5">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6pPr>
            <a:lvl7pPr lvl="6">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7pPr>
            <a:lvl8pPr lvl="7">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8pPr>
            <a:lvl9pPr lvl="8">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9pPr>
          </a:lstStyle>
          <a:p>
            <a:endParaRPr/>
          </a:p>
        </p:txBody>
      </p:sp>
      <p:sp>
        <p:nvSpPr>
          <p:cNvPr id="476" name="Google Shape;476;p48"/>
          <p:cNvSpPr txBox="1">
            <a:spLocks noGrp="1"/>
          </p:cNvSpPr>
          <p:nvPr>
            <p:ph type="body" idx="6"/>
          </p:nvPr>
        </p:nvSpPr>
        <p:spPr>
          <a:xfrm>
            <a:off x="271250" y="3263085"/>
            <a:ext cx="1508700" cy="827100"/>
          </a:xfrm>
          <a:prstGeom prst="rect">
            <a:avLst/>
          </a:prstGeom>
        </p:spPr>
        <p:txBody>
          <a:bodyPr spcFirstLastPara="1" wrap="square" lIns="0" tIns="0" rIns="0"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477" name="Google Shape;477;p48"/>
          <p:cNvSpPr txBox="1">
            <a:spLocks noGrp="1"/>
          </p:cNvSpPr>
          <p:nvPr>
            <p:ph type="body" idx="7"/>
          </p:nvPr>
        </p:nvSpPr>
        <p:spPr>
          <a:xfrm>
            <a:off x="2028213" y="3263085"/>
            <a:ext cx="1508700" cy="827100"/>
          </a:xfrm>
          <a:prstGeom prst="rect">
            <a:avLst/>
          </a:prstGeom>
        </p:spPr>
        <p:txBody>
          <a:bodyPr spcFirstLastPara="1" wrap="square" lIns="0" tIns="0" rIns="91425"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478" name="Google Shape;478;p48"/>
          <p:cNvSpPr txBox="1">
            <a:spLocks noGrp="1"/>
          </p:cNvSpPr>
          <p:nvPr>
            <p:ph type="body" idx="8"/>
          </p:nvPr>
        </p:nvSpPr>
        <p:spPr>
          <a:xfrm>
            <a:off x="3785175" y="3263085"/>
            <a:ext cx="1508700" cy="827100"/>
          </a:xfrm>
          <a:prstGeom prst="rect">
            <a:avLst/>
          </a:prstGeom>
        </p:spPr>
        <p:txBody>
          <a:bodyPr spcFirstLastPara="1" wrap="square" lIns="0" tIns="0" rIns="91425"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479" name="Google Shape;479;p48"/>
          <p:cNvSpPr txBox="1">
            <a:spLocks noGrp="1"/>
          </p:cNvSpPr>
          <p:nvPr>
            <p:ph type="body" idx="9"/>
          </p:nvPr>
        </p:nvSpPr>
        <p:spPr>
          <a:xfrm>
            <a:off x="5542138" y="3263085"/>
            <a:ext cx="1508700" cy="827100"/>
          </a:xfrm>
          <a:prstGeom prst="rect">
            <a:avLst/>
          </a:prstGeom>
        </p:spPr>
        <p:txBody>
          <a:bodyPr spcFirstLastPara="1" wrap="square" lIns="0" tIns="0" rIns="91425"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480" name="Google Shape;480;p48"/>
          <p:cNvSpPr txBox="1">
            <a:spLocks noGrp="1"/>
          </p:cNvSpPr>
          <p:nvPr>
            <p:ph type="body" idx="13"/>
          </p:nvPr>
        </p:nvSpPr>
        <p:spPr>
          <a:xfrm>
            <a:off x="7299100" y="3263085"/>
            <a:ext cx="1508700" cy="827100"/>
          </a:xfrm>
          <a:prstGeom prst="rect">
            <a:avLst/>
          </a:prstGeom>
        </p:spPr>
        <p:txBody>
          <a:bodyPr spcFirstLastPara="1" wrap="square" lIns="0" tIns="0" rIns="91425"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481" name="Google Shape;481;p48"/>
          <p:cNvSpPr txBox="1">
            <a:spLocks noGrp="1"/>
          </p:cNvSpPr>
          <p:nvPr>
            <p:ph type="subTitle" idx="14"/>
          </p:nvPr>
        </p:nvSpPr>
        <p:spPr>
          <a:xfrm>
            <a:off x="271250" y="2737064"/>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None/>
              <a:defRPr b="1"/>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82" name="Google Shape;482;p48"/>
          <p:cNvSpPr txBox="1">
            <a:spLocks noGrp="1"/>
          </p:cNvSpPr>
          <p:nvPr>
            <p:ph type="subTitle" idx="15"/>
          </p:nvPr>
        </p:nvSpPr>
        <p:spPr>
          <a:xfrm>
            <a:off x="2030598" y="2737064"/>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None/>
              <a:defRPr b="1"/>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83" name="Google Shape;483;p48"/>
          <p:cNvSpPr txBox="1">
            <a:spLocks noGrp="1"/>
          </p:cNvSpPr>
          <p:nvPr>
            <p:ph type="subTitle" idx="16"/>
          </p:nvPr>
        </p:nvSpPr>
        <p:spPr>
          <a:xfrm>
            <a:off x="3795488" y="2737075"/>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None/>
              <a:defRPr b="1"/>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84" name="Google Shape;484;p48"/>
          <p:cNvSpPr txBox="1">
            <a:spLocks noGrp="1"/>
          </p:cNvSpPr>
          <p:nvPr>
            <p:ph type="subTitle" idx="17"/>
          </p:nvPr>
        </p:nvSpPr>
        <p:spPr>
          <a:xfrm>
            <a:off x="5556416" y="2737075"/>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None/>
              <a:defRPr b="1"/>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85" name="Google Shape;485;p48"/>
          <p:cNvSpPr txBox="1">
            <a:spLocks noGrp="1"/>
          </p:cNvSpPr>
          <p:nvPr>
            <p:ph type="subTitle" idx="18"/>
          </p:nvPr>
        </p:nvSpPr>
        <p:spPr>
          <a:xfrm>
            <a:off x="7318138" y="2737075"/>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None/>
              <a:defRPr b="1"/>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86" name="Google Shape;486;p48"/>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487" name="Google Shape;487;p48"/>
          <p:cNvSpPr txBox="1">
            <a:spLocks noGrp="1"/>
          </p:cNvSpPr>
          <p:nvPr>
            <p:ph type="subTitle" idx="19"/>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88" name="Google Shape;488;p48"/>
          <p:cNvSpPr txBox="1">
            <a:spLocks noGrp="1"/>
          </p:cNvSpPr>
          <p:nvPr>
            <p:ph type="subTitle" idx="20"/>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89" name="Google Shape;489;p48"/>
          <p:cNvSpPr txBox="1">
            <a:spLocks noGrp="1"/>
          </p:cNvSpPr>
          <p:nvPr>
            <p:ph type="subTitle" idx="21"/>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490" name="Google Shape;490;p48"/>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with Shape">
  <p:cSld name="BLANK_1_1_1_1_1_1_1_2">
    <p:spTree>
      <p:nvGrpSpPr>
        <p:cNvPr id="1" name="Shape 491"/>
        <p:cNvGrpSpPr/>
        <p:nvPr/>
      </p:nvGrpSpPr>
      <p:grpSpPr>
        <a:xfrm>
          <a:off x="0" y="0"/>
          <a:ext cx="0" cy="0"/>
          <a:chOff x="0" y="0"/>
          <a:chExt cx="0" cy="0"/>
        </a:xfrm>
      </p:grpSpPr>
      <p:sp>
        <p:nvSpPr>
          <p:cNvPr id="492" name="Google Shape;492;p49"/>
          <p:cNvSpPr/>
          <p:nvPr/>
        </p:nvSpPr>
        <p:spPr>
          <a:xfrm>
            <a:off x="0" y="3859125"/>
            <a:ext cx="2004300" cy="1282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93" name="Google Shape;493;p49"/>
          <p:cNvSpPr/>
          <p:nvPr/>
        </p:nvSpPr>
        <p:spPr>
          <a:xfrm rot="10800000" flipH="1">
            <a:off x="6571675" y="3851200"/>
            <a:ext cx="1270800" cy="12828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94" name="Google Shape;494;p49"/>
          <p:cNvSpPr/>
          <p:nvPr/>
        </p:nvSpPr>
        <p:spPr>
          <a:xfrm rot="10800000" flipH="1">
            <a:off x="7217867" y="3851200"/>
            <a:ext cx="1282500" cy="12828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95" name="Google Shape;495;p49"/>
          <p:cNvSpPr/>
          <p:nvPr/>
        </p:nvSpPr>
        <p:spPr>
          <a:xfrm rot="5400000">
            <a:off x="3193350" y="-1811400"/>
            <a:ext cx="2757600" cy="8574300"/>
          </a:xfrm>
          <a:prstGeom prst="round2DiagRect">
            <a:avLst>
              <a:gd name="adj1" fmla="val 5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p:txBody>
      </p:sp>
      <p:sp>
        <p:nvSpPr>
          <p:cNvPr id="496" name="Google Shape;496;p49"/>
          <p:cNvSpPr txBox="1">
            <a:spLocks noGrp="1"/>
          </p:cNvSpPr>
          <p:nvPr>
            <p:ph type="title"/>
          </p:nvPr>
        </p:nvSpPr>
        <p:spPr>
          <a:xfrm>
            <a:off x="283475" y="1096954"/>
            <a:ext cx="8575800" cy="2757600"/>
          </a:xfrm>
          <a:prstGeom prst="rect">
            <a:avLst/>
          </a:prstGeom>
        </p:spPr>
        <p:txBody>
          <a:bodyPr spcFirstLastPara="1" wrap="square" lIns="0" tIns="0" rIns="91425" bIns="0" anchor="ctr" anchorCtr="0">
            <a:noAutofit/>
          </a:bodyPr>
          <a:lstStyle>
            <a:lvl1pPr lvl="0" algn="ctr">
              <a:lnSpc>
                <a:spcPct val="90000"/>
              </a:lnSpc>
              <a:spcBef>
                <a:spcPts val="0"/>
              </a:spcBef>
              <a:spcAft>
                <a:spcPts val="0"/>
              </a:spcAft>
              <a:buClr>
                <a:schemeClr val="lt1"/>
              </a:buClr>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
        <p:nvSpPr>
          <p:cNvPr id="497" name="Google Shape;497;p49"/>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98" name="Google Shape;498;p49"/>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99" name="Google Shape;499;p49"/>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500" name="Google Shape;500;p49"/>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 Alt 1">
  <p:cSld name="BLANK_1_1_1_1_1_1_1_1">
    <p:spTree>
      <p:nvGrpSpPr>
        <p:cNvPr id="1" name="Shape 501"/>
        <p:cNvGrpSpPr/>
        <p:nvPr/>
      </p:nvGrpSpPr>
      <p:grpSpPr>
        <a:xfrm>
          <a:off x="0" y="0"/>
          <a:ext cx="0" cy="0"/>
          <a:chOff x="0" y="0"/>
          <a:chExt cx="0" cy="0"/>
        </a:xfrm>
      </p:grpSpPr>
      <p:sp>
        <p:nvSpPr>
          <p:cNvPr id="502" name="Google Shape;502;p50"/>
          <p:cNvSpPr txBox="1">
            <a:spLocks noGrp="1"/>
          </p:cNvSpPr>
          <p:nvPr>
            <p:ph type="subTitle" idx="1"/>
          </p:nvPr>
        </p:nvSpPr>
        <p:spPr>
          <a:xfrm>
            <a:off x="284700" y="2574275"/>
            <a:ext cx="4287300" cy="408900"/>
          </a:xfrm>
          <a:prstGeom prst="rect">
            <a:avLst/>
          </a:prstGeom>
        </p:spPr>
        <p:txBody>
          <a:bodyPr spcFirstLastPara="1" wrap="square" lIns="0" tIns="91425" rIns="91425" bIns="91425" anchor="t" anchorCtr="0">
            <a:norm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9pPr>
          </a:lstStyle>
          <a:p>
            <a:endParaRPr/>
          </a:p>
        </p:txBody>
      </p:sp>
      <p:sp>
        <p:nvSpPr>
          <p:cNvPr id="503" name="Google Shape;503;p50"/>
          <p:cNvSpPr/>
          <p:nvPr/>
        </p:nvSpPr>
        <p:spPr>
          <a:xfrm rot="5400000" flipH="1">
            <a:off x="6571675" y="2571675"/>
            <a:ext cx="5143500" cy="5143500"/>
          </a:xfrm>
          <a:prstGeom prst="pie">
            <a:avLst>
              <a:gd name="adj1" fmla="val 21589913"/>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solidFill>
                <a:schemeClr val="dk1"/>
              </a:solidFill>
              <a:latin typeface="Urbanist"/>
              <a:ea typeface="Urbanist"/>
              <a:cs typeface="Urbanist"/>
              <a:sym typeface="Urbanist"/>
            </a:endParaRPr>
          </a:p>
        </p:txBody>
      </p:sp>
      <p:sp>
        <p:nvSpPr>
          <p:cNvPr id="504" name="Google Shape;504;p50"/>
          <p:cNvSpPr/>
          <p:nvPr/>
        </p:nvSpPr>
        <p:spPr>
          <a:xfrm rot="5400000" flipH="1">
            <a:off x="6571675" y="-8"/>
            <a:ext cx="5143500" cy="51435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solidFill>
                <a:schemeClr val="dk1"/>
              </a:solidFill>
              <a:latin typeface="Urbanist"/>
              <a:ea typeface="Urbanist"/>
              <a:cs typeface="Urbanist"/>
              <a:sym typeface="Urbanist"/>
            </a:endParaRPr>
          </a:p>
        </p:txBody>
      </p:sp>
      <p:sp>
        <p:nvSpPr>
          <p:cNvPr id="505" name="Google Shape;505;p50"/>
          <p:cNvSpPr txBox="1">
            <a:spLocks noGrp="1"/>
          </p:cNvSpPr>
          <p:nvPr>
            <p:ph type="title"/>
          </p:nvPr>
        </p:nvSpPr>
        <p:spPr>
          <a:xfrm>
            <a:off x="284700" y="474750"/>
            <a:ext cx="5622600" cy="17943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506" name="Google Shape;506;p50"/>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s">
  <p:cSld name="BLANK_1_1_1_1_1_1_1_1_2">
    <p:spTree>
      <p:nvGrpSpPr>
        <p:cNvPr id="1" name="Shape 507"/>
        <p:cNvGrpSpPr/>
        <p:nvPr/>
      </p:nvGrpSpPr>
      <p:grpSpPr>
        <a:xfrm>
          <a:off x="0" y="0"/>
          <a:ext cx="0" cy="0"/>
          <a:chOff x="0" y="0"/>
          <a:chExt cx="0" cy="0"/>
        </a:xfrm>
      </p:grpSpPr>
      <p:sp>
        <p:nvSpPr>
          <p:cNvPr id="508" name="Google Shape;508;p51"/>
          <p:cNvSpPr txBox="1">
            <a:spLocks noGrp="1"/>
          </p:cNvSpPr>
          <p:nvPr>
            <p:ph type="body" idx="1"/>
          </p:nvPr>
        </p:nvSpPr>
        <p:spPr>
          <a:xfrm>
            <a:off x="379650" y="3500000"/>
            <a:ext cx="1389300" cy="919200"/>
          </a:xfrm>
          <a:prstGeom prst="rect">
            <a:avLst/>
          </a:prstGeom>
        </p:spPr>
        <p:txBody>
          <a:bodyPr spcFirstLastPara="1" wrap="square" lIns="0" tIns="91425" rIns="91425"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509" name="Google Shape;509;p51"/>
          <p:cNvSpPr txBox="1">
            <a:spLocks noGrp="1"/>
          </p:cNvSpPr>
          <p:nvPr>
            <p:ph type="body" idx="2"/>
          </p:nvPr>
        </p:nvSpPr>
        <p:spPr>
          <a:xfrm>
            <a:off x="2255275" y="3500000"/>
            <a:ext cx="1389300" cy="919200"/>
          </a:xfrm>
          <a:prstGeom prst="rect">
            <a:avLst/>
          </a:prstGeom>
        </p:spPr>
        <p:txBody>
          <a:bodyPr spcFirstLastPara="1" wrap="square" lIns="0" tIns="91425" rIns="91425"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510" name="Google Shape;510;p51"/>
          <p:cNvSpPr txBox="1">
            <a:spLocks noGrp="1"/>
          </p:cNvSpPr>
          <p:nvPr>
            <p:ph type="body" idx="3"/>
          </p:nvPr>
        </p:nvSpPr>
        <p:spPr>
          <a:xfrm>
            <a:off x="4130900" y="3500000"/>
            <a:ext cx="1389300" cy="919200"/>
          </a:xfrm>
          <a:prstGeom prst="rect">
            <a:avLst/>
          </a:prstGeom>
        </p:spPr>
        <p:txBody>
          <a:bodyPr spcFirstLastPara="1" wrap="square" lIns="0" tIns="91425" rIns="91425"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511" name="Google Shape;511;p51"/>
          <p:cNvSpPr txBox="1">
            <a:spLocks noGrp="1"/>
          </p:cNvSpPr>
          <p:nvPr>
            <p:ph type="body" idx="4"/>
          </p:nvPr>
        </p:nvSpPr>
        <p:spPr>
          <a:xfrm>
            <a:off x="6006525" y="3500000"/>
            <a:ext cx="1389300" cy="919200"/>
          </a:xfrm>
          <a:prstGeom prst="rect">
            <a:avLst/>
          </a:prstGeom>
        </p:spPr>
        <p:txBody>
          <a:bodyPr spcFirstLastPara="1" wrap="square" lIns="0" tIns="91425" rIns="91425"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512" name="Google Shape;512;p51"/>
          <p:cNvSpPr txBox="1">
            <a:spLocks noGrp="1"/>
          </p:cNvSpPr>
          <p:nvPr>
            <p:ph type="title"/>
          </p:nvPr>
        </p:nvSpPr>
        <p:spPr>
          <a:xfrm>
            <a:off x="308784" y="1188147"/>
            <a:ext cx="7206000" cy="6666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a:lvl1pPr>
            <a:lvl2pPr lvl="1">
              <a:lnSpc>
                <a:spcPct val="115000"/>
              </a:lnSpc>
              <a:spcBef>
                <a:spcPts val="0"/>
              </a:spcBef>
              <a:spcAft>
                <a:spcPts val="0"/>
              </a:spcAft>
              <a:buNone/>
              <a:defRPr/>
            </a:lvl2pPr>
            <a:lvl3pPr lvl="2">
              <a:lnSpc>
                <a:spcPct val="115000"/>
              </a:lnSpc>
              <a:spcBef>
                <a:spcPts val="0"/>
              </a:spcBef>
              <a:spcAft>
                <a:spcPts val="0"/>
              </a:spcAft>
              <a:buNone/>
              <a:defRPr/>
            </a:lvl3pPr>
            <a:lvl4pPr lvl="3">
              <a:lnSpc>
                <a:spcPct val="115000"/>
              </a:lnSpc>
              <a:spcBef>
                <a:spcPts val="0"/>
              </a:spcBef>
              <a:spcAft>
                <a:spcPts val="0"/>
              </a:spcAft>
              <a:buNone/>
              <a:defRPr/>
            </a:lvl4pPr>
            <a:lvl5pPr lvl="4">
              <a:lnSpc>
                <a:spcPct val="115000"/>
              </a:lnSpc>
              <a:spcBef>
                <a:spcPts val="0"/>
              </a:spcBef>
              <a:spcAft>
                <a:spcPts val="0"/>
              </a:spcAft>
              <a:buNone/>
              <a:defRPr/>
            </a:lvl5pPr>
            <a:lvl6pPr lvl="5">
              <a:lnSpc>
                <a:spcPct val="115000"/>
              </a:lnSpc>
              <a:spcBef>
                <a:spcPts val="0"/>
              </a:spcBef>
              <a:spcAft>
                <a:spcPts val="0"/>
              </a:spcAft>
              <a:buNone/>
              <a:defRPr/>
            </a:lvl6pPr>
            <a:lvl7pPr lvl="6">
              <a:lnSpc>
                <a:spcPct val="115000"/>
              </a:lnSpc>
              <a:spcBef>
                <a:spcPts val="0"/>
              </a:spcBef>
              <a:spcAft>
                <a:spcPts val="0"/>
              </a:spcAft>
              <a:buNone/>
              <a:defRPr/>
            </a:lvl7pPr>
            <a:lvl8pPr lvl="7">
              <a:lnSpc>
                <a:spcPct val="115000"/>
              </a:lnSpc>
              <a:spcBef>
                <a:spcPts val="0"/>
              </a:spcBef>
              <a:spcAft>
                <a:spcPts val="0"/>
              </a:spcAft>
              <a:buNone/>
              <a:defRPr/>
            </a:lvl8pPr>
            <a:lvl9pPr lvl="8">
              <a:lnSpc>
                <a:spcPct val="115000"/>
              </a:lnSpc>
              <a:spcBef>
                <a:spcPts val="0"/>
              </a:spcBef>
              <a:spcAft>
                <a:spcPts val="0"/>
              </a:spcAft>
              <a:buNone/>
              <a:defRPr/>
            </a:lvl9pPr>
          </a:lstStyle>
          <a:p>
            <a:endParaRPr/>
          </a:p>
        </p:txBody>
      </p:sp>
      <p:sp>
        <p:nvSpPr>
          <p:cNvPr id="513" name="Google Shape;513;p51"/>
          <p:cNvSpPr txBox="1">
            <a:spLocks noGrp="1"/>
          </p:cNvSpPr>
          <p:nvPr>
            <p:ph type="subTitle" idx="5"/>
          </p:nvPr>
        </p:nvSpPr>
        <p:spPr>
          <a:xfrm>
            <a:off x="308784" y="1922075"/>
            <a:ext cx="7206000" cy="510600"/>
          </a:xfrm>
          <a:prstGeom prst="rect">
            <a:avLst/>
          </a:prstGeom>
        </p:spPr>
        <p:txBody>
          <a:bodyPr spcFirstLastPara="1" wrap="square" lIns="0" tIns="0" rIns="0" bIns="0" anchor="t" anchorCtr="0">
            <a:norm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14" name="Google Shape;514;p51"/>
          <p:cNvSpPr txBox="1">
            <a:spLocks noGrp="1"/>
          </p:cNvSpPr>
          <p:nvPr>
            <p:ph type="subTitle" idx="6"/>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15" name="Google Shape;515;p51"/>
          <p:cNvSpPr txBox="1">
            <a:spLocks noGrp="1"/>
          </p:cNvSpPr>
          <p:nvPr>
            <p:ph type="subTitle" idx="7"/>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16" name="Google Shape;516;p51"/>
          <p:cNvSpPr txBox="1">
            <a:spLocks noGrp="1"/>
          </p:cNvSpPr>
          <p:nvPr>
            <p:ph type="subTitle" idx="8"/>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517" name="Google Shape;517;p51"/>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am">
  <p:cSld name="CUSTOM_4">
    <p:bg>
      <p:bgPr>
        <a:solidFill>
          <a:schemeClr val="lt2"/>
        </a:solidFill>
        <a:effectLst/>
      </p:bgPr>
    </p:bg>
    <p:spTree>
      <p:nvGrpSpPr>
        <p:cNvPr id="1" name="Shape 66"/>
        <p:cNvGrpSpPr/>
        <p:nvPr/>
      </p:nvGrpSpPr>
      <p:grpSpPr>
        <a:xfrm>
          <a:off x="0" y="0"/>
          <a:ext cx="0" cy="0"/>
          <a:chOff x="0" y="0"/>
          <a:chExt cx="0" cy="0"/>
        </a:xfrm>
      </p:grpSpPr>
      <p:sp>
        <p:nvSpPr>
          <p:cNvPr id="67" name="Google Shape;67;p6"/>
          <p:cNvSpPr/>
          <p:nvPr/>
        </p:nvSpPr>
        <p:spPr>
          <a:xfrm rot="-5400205" flipH="1">
            <a:off x="3801104" y="-3647425"/>
            <a:ext cx="5040000" cy="5040600"/>
          </a:xfrm>
          <a:prstGeom prst="arc">
            <a:avLst>
              <a:gd name="adj1" fmla="val 17789929"/>
              <a:gd name="adj2" fmla="val 3811513"/>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cxnSp>
        <p:nvCxnSpPr>
          <p:cNvPr id="68" name="Google Shape;68;p6"/>
          <p:cNvCxnSpPr/>
          <p:nvPr/>
        </p:nvCxnSpPr>
        <p:spPr>
          <a:xfrm>
            <a:off x="-9" y="1392875"/>
            <a:ext cx="9166500" cy="0"/>
          </a:xfrm>
          <a:prstGeom prst="straightConnector1">
            <a:avLst/>
          </a:prstGeom>
          <a:noFill/>
          <a:ln w="9525" cap="flat" cmpd="sng">
            <a:solidFill>
              <a:schemeClr val="accent1"/>
            </a:solidFill>
            <a:prstDash val="solid"/>
            <a:round/>
            <a:headEnd type="none" w="med" len="med"/>
            <a:tailEnd type="none" w="med" len="med"/>
          </a:ln>
        </p:spPr>
      </p:cxnSp>
      <p:sp>
        <p:nvSpPr>
          <p:cNvPr id="69" name="Google Shape;69;p6"/>
          <p:cNvSpPr>
            <a:spLocks noGrp="1"/>
          </p:cNvSpPr>
          <p:nvPr>
            <p:ph type="pic" idx="2"/>
          </p:nvPr>
        </p:nvSpPr>
        <p:spPr>
          <a:xfrm>
            <a:off x="440400" y="1725300"/>
            <a:ext cx="1269600" cy="1269000"/>
          </a:xfrm>
          <a:prstGeom prst="roundRect">
            <a:avLst>
              <a:gd name="adj" fmla="val 50000"/>
            </a:avLst>
          </a:prstGeom>
          <a:noFill/>
          <a:ln>
            <a:noFill/>
          </a:ln>
        </p:spPr>
      </p:sp>
      <p:sp>
        <p:nvSpPr>
          <p:cNvPr id="70" name="Google Shape;70;p6"/>
          <p:cNvSpPr txBox="1">
            <a:spLocks noGrp="1"/>
          </p:cNvSpPr>
          <p:nvPr>
            <p:ph type="title"/>
          </p:nvPr>
        </p:nvSpPr>
        <p:spPr>
          <a:xfrm>
            <a:off x="436725" y="457200"/>
            <a:ext cx="4088400" cy="587700"/>
          </a:xfrm>
          <a:prstGeom prst="rect">
            <a:avLst/>
          </a:prstGeom>
        </p:spPr>
        <p:txBody>
          <a:bodyPr spcFirstLastPara="1" wrap="square" lIns="0" tIns="0" rIns="0" bIns="0" anchor="t" anchorCtr="0">
            <a:sp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71" name="Google Shape;71;p6"/>
          <p:cNvSpPr txBox="1">
            <a:spLocks noGrp="1"/>
          </p:cNvSpPr>
          <p:nvPr>
            <p:ph type="body" idx="1"/>
          </p:nvPr>
        </p:nvSpPr>
        <p:spPr>
          <a:xfrm>
            <a:off x="436800" y="3585959"/>
            <a:ext cx="1258200" cy="1034100"/>
          </a:xfrm>
          <a:prstGeom prst="rect">
            <a:avLst/>
          </a:prstGeom>
        </p:spPr>
        <p:txBody>
          <a:bodyPr spcFirstLastPara="1" wrap="square" lIns="0" tIns="0" rIns="0" bIns="91425" anchor="t"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72" name="Google Shape;72;p6"/>
          <p:cNvSpPr txBox="1">
            <a:spLocks noGrp="1"/>
          </p:cNvSpPr>
          <p:nvPr>
            <p:ph type="subTitle" idx="3"/>
          </p:nvPr>
        </p:nvSpPr>
        <p:spPr>
          <a:xfrm>
            <a:off x="436725" y="3133425"/>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73" name="Google Shape;73;p6"/>
          <p:cNvSpPr txBox="1">
            <a:spLocks noGrp="1"/>
          </p:cNvSpPr>
          <p:nvPr>
            <p:ph type="subTitle" idx="4"/>
          </p:nvPr>
        </p:nvSpPr>
        <p:spPr>
          <a:xfrm>
            <a:off x="436725" y="3325506"/>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74" name="Google Shape;74;p6"/>
          <p:cNvSpPr txBox="1">
            <a:spLocks noGrp="1"/>
          </p:cNvSpPr>
          <p:nvPr>
            <p:ph type="body" idx="5"/>
          </p:nvPr>
        </p:nvSpPr>
        <p:spPr>
          <a:xfrm>
            <a:off x="1832019" y="3585959"/>
            <a:ext cx="1258200" cy="1034100"/>
          </a:xfrm>
          <a:prstGeom prst="rect">
            <a:avLst/>
          </a:prstGeom>
        </p:spPr>
        <p:txBody>
          <a:bodyPr spcFirstLastPara="1" wrap="square" lIns="0" tIns="0" rIns="0" bIns="91425"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75" name="Google Shape;75;p6"/>
          <p:cNvSpPr txBox="1">
            <a:spLocks noGrp="1"/>
          </p:cNvSpPr>
          <p:nvPr>
            <p:ph type="subTitle" idx="6"/>
          </p:nvPr>
        </p:nvSpPr>
        <p:spPr>
          <a:xfrm>
            <a:off x="1831944" y="3133425"/>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76" name="Google Shape;76;p6"/>
          <p:cNvSpPr txBox="1">
            <a:spLocks noGrp="1"/>
          </p:cNvSpPr>
          <p:nvPr>
            <p:ph type="subTitle" idx="7"/>
          </p:nvPr>
        </p:nvSpPr>
        <p:spPr>
          <a:xfrm>
            <a:off x="1831944" y="3325506"/>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77" name="Google Shape;77;p6"/>
          <p:cNvSpPr txBox="1">
            <a:spLocks noGrp="1"/>
          </p:cNvSpPr>
          <p:nvPr>
            <p:ph type="body" idx="8"/>
          </p:nvPr>
        </p:nvSpPr>
        <p:spPr>
          <a:xfrm>
            <a:off x="3227244" y="3585959"/>
            <a:ext cx="1258200" cy="1034100"/>
          </a:xfrm>
          <a:prstGeom prst="rect">
            <a:avLst/>
          </a:prstGeom>
        </p:spPr>
        <p:txBody>
          <a:bodyPr spcFirstLastPara="1" wrap="square" lIns="0" tIns="0" rIns="0" bIns="91425"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78" name="Google Shape;78;p6"/>
          <p:cNvSpPr txBox="1">
            <a:spLocks noGrp="1"/>
          </p:cNvSpPr>
          <p:nvPr>
            <p:ph type="subTitle" idx="9"/>
          </p:nvPr>
        </p:nvSpPr>
        <p:spPr>
          <a:xfrm>
            <a:off x="3227169" y="3133425"/>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79" name="Google Shape;79;p6"/>
          <p:cNvSpPr txBox="1">
            <a:spLocks noGrp="1"/>
          </p:cNvSpPr>
          <p:nvPr>
            <p:ph type="subTitle" idx="13"/>
          </p:nvPr>
        </p:nvSpPr>
        <p:spPr>
          <a:xfrm>
            <a:off x="3227169" y="3325506"/>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80" name="Google Shape;80;p6"/>
          <p:cNvSpPr txBox="1">
            <a:spLocks noGrp="1"/>
          </p:cNvSpPr>
          <p:nvPr>
            <p:ph type="body" idx="14"/>
          </p:nvPr>
        </p:nvSpPr>
        <p:spPr>
          <a:xfrm>
            <a:off x="4609566" y="3585959"/>
            <a:ext cx="1258200" cy="1034100"/>
          </a:xfrm>
          <a:prstGeom prst="rect">
            <a:avLst/>
          </a:prstGeom>
        </p:spPr>
        <p:txBody>
          <a:bodyPr spcFirstLastPara="1" wrap="square" lIns="0" tIns="0" rIns="0" bIns="91425"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81" name="Google Shape;81;p6"/>
          <p:cNvSpPr txBox="1">
            <a:spLocks noGrp="1"/>
          </p:cNvSpPr>
          <p:nvPr>
            <p:ph type="subTitle" idx="15"/>
          </p:nvPr>
        </p:nvSpPr>
        <p:spPr>
          <a:xfrm>
            <a:off x="4609491" y="3133425"/>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82" name="Google Shape;82;p6"/>
          <p:cNvSpPr txBox="1">
            <a:spLocks noGrp="1"/>
          </p:cNvSpPr>
          <p:nvPr>
            <p:ph type="subTitle" idx="16"/>
          </p:nvPr>
        </p:nvSpPr>
        <p:spPr>
          <a:xfrm>
            <a:off x="4609491" y="3325506"/>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83" name="Google Shape;83;p6"/>
          <p:cNvSpPr txBox="1">
            <a:spLocks noGrp="1"/>
          </p:cNvSpPr>
          <p:nvPr>
            <p:ph type="body" idx="17"/>
          </p:nvPr>
        </p:nvSpPr>
        <p:spPr>
          <a:xfrm>
            <a:off x="6011734" y="3585959"/>
            <a:ext cx="1258200" cy="1034100"/>
          </a:xfrm>
          <a:prstGeom prst="rect">
            <a:avLst/>
          </a:prstGeom>
        </p:spPr>
        <p:txBody>
          <a:bodyPr spcFirstLastPara="1" wrap="square" lIns="0" tIns="0" rIns="0" bIns="91425"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84" name="Google Shape;84;p6"/>
          <p:cNvSpPr txBox="1">
            <a:spLocks noGrp="1"/>
          </p:cNvSpPr>
          <p:nvPr>
            <p:ph type="subTitle" idx="18"/>
          </p:nvPr>
        </p:nvSpPr>
        <p:spPr>
          <a:xfrm>
            <a:off x="6011659" y="3133425"/>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85" name="Google Shape;85;p6"/>
          <p:cNvSpPr txBox="1">
            <a:spLocks noGrp="1"/>
          </p:cNvSpPr>
          <p:nvPr>
            <p:ph type="subTitle" idx="19"/>
          </p:nvPr>
        </p:nvSpPr>
        <p:spPr>
          <a:xfrm>
            <a:off x="6011659" y="3325506"/>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86" name="Google Shape;86;p6"/>
          <p:cNvSpPr txBox="1">
            <a:spLocks noGrp="1"/>
          </p:cNvSpPr>
          <p:nvPr>
            <p:ph type="body" idx="20"/>
          </p:nvPr>
        </p:nvSpPr>
        <p:spPr>
          <a:xfrm>
            <a:off x="7413884" y="3585959"/>
            <a:ext cx="1258200" cy="1034100"/>
          </a:xfrm>
          <a:prstGeom prst="rect">
            <a:avLst/>
          </a:prstGeom>
        </p:spPr>
        <p:txBody>
          <a:bodyPr spcFirstLastPara="1" wrap="square" lIns="0" tIns="0" rIns="0" bIns="91425" anchor="t" anchorCtr="0">
            <a:noAutofit/>
          </a:bodyPr>
          <a:lstStyle>
            <a:lvl1pPr marL="457200" lvl="0" indent="-292100">
              <a:spcBef>
                <a:spcPts val="0"/>
              </a:spcBef>
              <a:spcAft>
                <a:spcPts val="0"/>
              </a:spcAft>
              <a:buClr>
                <a:schemeClr val="lt1"/>
              </a:buClr>
              <a:buSzPts val="1000"/>
              <a:buFont typeface="IBM Plex Sans"/>
              <a:buChar char="●"/>
              <a:defRPr>
                <a:solidFill>
                  <a:schemeClr val="lt1"/>
                </a:solidFill>
              </a:defRPr>
            </a:lvl1pPr>
            <a:lvl2pPr marL="914400" lvl="1" indent="-292100">
              <a:spcBef>
                <a:spcPts val="0"/>
              </a:spcBef>
              <a:spcAft>
                <a:spcPts val="0"/>
              </a:spcAft>
              <a:buClr>
                <a:schemeClr val="lt1"/>
              </a:buClr>
              <a:buSzPts val="1000"/>
              <a:buFont typeface="IBM Plex Sans"/>
              <a:buChar char="○"/>
              <a:defRPr>
                <a:solidFill>
                  <a:schemeClr val="lt1"/>
                </a:solidFill>
              </a:defRPr>
            </a:lvl2pPr>
            <a:lvl3pPr marL="1371600" lvl="2" indent="-292100">
              <a:spcBef>
                <a:spcPts val="0"/>
              </a:spcBef>
              <a:spcAft>
                <a:spcPts val="0"/>
              </a:spcAft>
              <a:buClr>
                <a:schemeClr val="lt1"/>
              </a:buClr>
              <a:buSzPts val="1000"/>
              <a:buFont typeface="IBM Plex Sans"/>
              <a:buChar char="■"/>
              <a:defRPr>
                <a:solidFill>
                  <a:schemeClr val="lt1"/>
                </a:solidFill>
              </a:defRPr>
            </a:lvl3pPr>
            <a:lvl4pPr marL="1828800" lvl="3" indent="-292100">
              <a:spcBef>
                <a:spcPts val="0"/>
              </a:spcBef>
              <a:spcAft>
                <a:spcPts val="0"/>
              </a:spcAft>
              <a:buClr>
                <a:schemeClr val="lt1"/>
              </a:buClr>
              <a:buSzPts val="1000"/>
              <a:buFont typeface="IBM Plex Sans"/>
              <a:buChar char="●"/>
              <a:defRPr>
                <a:solidFill>
                  <a:schemeClr val="lt1"/>
                </a:solidFill>
              </a:defRPr>
            </a:lvl4pPr>
            <a:lvl5pPr marL="2286000" lvl="4" indent="-292100">
              <a:spcBef>
                <a:spcPts val="0"/>
              </a:spcBef>
              <a:spcAft>
                <a:spcPts val="0"/>
              </a:spcAft>
              <a:buClr>
                <a:schemeClr val="lt1"/>
              </a:buClr>
              <a:buSzPts val="1000"/>
              <a:buFont typeface="IBM Plex Sans"/>
              <a:buChar char="○"/>
              <a:defRPr>
                <a:solidFill>
                  <a:schemeClr val="lt1"/>
                </a:solidFill>
              </a:defRPr>
            </a:lvl5pPr>
            <a:lvl6pPr marL="2743200" lvl="5" indent="-292100">
              <a:spcBef>
                <a:spcPts val="0"/>
              </a:spcBef>
              <a:spcAft>
                <a:spcPts val="0"/>
              </a:spcAft>
              <a:buClr>
                <a:schemeClr val="lt1"/>
              </a:buClr>
              <a:buSzPts val="1000"/>
              <a:buFont typeface="IBM Plex Sans"/>
              <a:buChar char="■"/>
              <a:defRPr>
                <a:solidFill>
                  <a:schemeClr val="lt1"/>
                </a:solidFill>
              </a:defRPr>
            </a:lvl6pPr>
            <a:lvl7pPr marL="3200400" lvl="6" indent="-292100">
              <a:spcBef>
                <a:spcPts val="0"/>
              </a:spcBef>
              <a:spcAft>
                <a:spcPts val="0"/>
              </a:spcAft>
              <a:buClr>
                <a:schemeClr val="lt1"/>
              </a:buClr>
              <a:buSzPts val="1000"/>
              <a:buFont typeface="IBM Plex Sans"/>
              <a:buChar char="●"/>
              <a:defRPr>
                <a:solidFill>
                  <a:schemeClr val="lt1"/>
                </a:solidFill>
              </a:defRPr>
            </a:lvl7pPr>
            <a:lvl8pPr marL="3657600" lvl="7" indent="-292100">
              <a:spcBef>
                <a:spcPts val="0"/>
              </a:spcBef>
              <a:spcAft>
                <a:spcPts val="0"/>
              </a:spcAft>
              <a:buClr>
                <a:schemeClr val="lt1"/>
              </a:buClr>
              <a:buSzPts val="1000"/>
              <a:buFont typeface="IBM Plex Sans"/>
              <a:buChar char="○"/>
              <a:defRPr>
                <a:solidFill>
                  <a:schemeClr val="lt1"/>
                </a:solidFill>
              </a:defRPr>
            </a:lvl8pPr>
            <a:lvl9pPr marL="4114800" lvl="8" indent="-292100">
              <a:spcBef>
                <a:spcPts val="0"/>
              </a:spcBef>
              <a:spcAft>
                <a:spcPts val="0"/>
              </a:spcAft>
              <a:buClr>
                <a:schemeClr val="lt1"/>
              </a:buClr>
              <a:buSzPts val="1000"/>
              <a:buFont typeface="IBM Plex Sans"/>
              <a:buChar char="■"/>
              <a:defRPr>
                <a:solidFill>
                  <a:schemeClr val="lt1"/>
                </a:solidFill>
              </a:defRPr>
            </a:lvl9pPr>
          </a:lstStyle>
          <a:p>
            <a:endParaRPr/>
          </a:p>
        </p:txBody>
      </p:sp>
      <p:sp>
        <p:nvSpPr>
          <p:cNvPr id="87" name="Google Shape;87;p6"/>
          <p:cNvSpPr txBox="1">
            <a:spLocks noGrp="1"/>
          </p:cNvSpPr>
          <p:nvPr>
            <p:ph type="subTitle" idx="21"/>
          </p:nvPr>
        </p:nvSpPr>
        <p:spPr>
          <a:xfrm>
            <a:off x="7413809" y="3133425"/>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88" name="Google Shape;88;p6"/>
          <p:cNvSpPr txBox="1">
            <a:spLocks noGrp="1"/>
          </p:cNvSpPr>
          <p:nvPr>
            <p:ph type="subTitle" idx="22"/>
          </p:nvPr>
        </p:nvSpPr>
        <p:spPr>
          <a:xfrm>
            <a:off x="7413809" y="3325506"/>
            <a:ext cx="1258200" cy="20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89" name="Google Shape;89;p6"/>
          <p:cNvSpPr>
            <a:spLocks noGrp="1"/>
          </p:cNvSpPr>
          <p:nvPr>
            <p:ph type="pic" idx="23"/>
          </p:nvPr>
        </p:nvSpPr>
        <p:spPr>
          <a:xfrm>
            <a:off x="1832563" y="1725300"/>
            <a:ext cx="1269600" cy="1269000"/>
          </a:xfrm>
          <a:prstGeom prst="roundRect">
            <a:avLst>
              <a:gd name="adj" fmla="val 50000"/>
            </a:avLst>
          </a:prstGeom>
          <a:noFill/>
          <a:ln>
            <a:noFill/>
          </a:ln>
        </p:spPr>
      </p:sp>
      <p:sp>
        <p:nvSpPr>
          <p:cNvPr id="90" name="Google Shape;90;p6"/>
          <p:cNvSpPr>
            <a:spLocks noGrp="1"/>
          </p:cNvSpPr>
          <p:nvPr>
            <p:ph type="pic" idx="24"/>
          </p:nvPr>
        </p:nvSpPr>
        <p:spPr>
          <a:xfrm>
            <a:off x="3225625" y="1725300"/>
            <a:ext cx="1269600" cy="1269000"/>
          </a:xfrm>
          <a:prstGeom prst="roundRect">
            <a:avLst>
              <a:gd name="adj" fmla="val 50000"/>
            </a:avLst>
          </a:prstGeom>
          <a:noFill/>
          <a:ln>
            <a:noFill/>
          </a:ln>
        </p:spPr>
      </p:sp>
      <p:sp>
        <p:nvSpPr>
          <p:cNvPr id="91" name="Google Shape;91;p6"/>
          <p:cNvSpPr>
            <a:spLocks noGrp="1"/>
          </p:cNvSpPr>
          <p:nvPr>
            <p:ph type="pic" idx="25"/>
          </p:nvPr>
        </p:nvSpPr>
        <p:spPr>
          <a:xfrm>
            <a:off x="4619163" y="1725300"/>
            <a:ext cx="1269600" cy="1269000"/>
          </a:xfrm>
          <a:prstGeom prst="roundRect">
            <a:avLst>
              <a:gd name="adj" fmla="val 50000"/>
            </a:avLst>
          </a:prstGeom>
          <a:noFill/>
          <a:ln>
            <a:noFill/>
          </a:ln>
        </p:spPr>
      </p:sp>
      <p:sp>
        <p:nvSpPr>
          <p:cNvPr id="92" name="Google Shape;92;p6"/>
          <p:cNvSpPr>
            <a:spLocks noGrp="1"/>
          </p:cNvSpPr>
          <p:nvPr>
            <p:ph type="pic" idx="26"/>
          </p:nvPr>
        </p:nvSpPr>
        <p:spPr>
          <a:xfrm>
            <a:off x="6012925" y="1725300"/>
            <a:ext cx="1269600" cy="1269000"/>
          </a:xfrm>
          <a:prstGeom prst="roundRect">
            <a:avLst>
              <a:gd name="adj" fmla="val 50000"/>
            </a:avLst>
          </a:prstGeom>
          <a:noFill/>
          <a:ln>
            <a:noFill/>
          </a:ln>
        </p:spPr>
      </p:sp>
      <p:sp>
        <p:nvSpPr>
          <p:cNvPr id="93" name="Google Shape;93;p6"/>
          <p:cNvSpPr>
            <a:spLocks noGrp="1"/>
          </p:cNvSpPr>
          <p:nvPr>
            <p:ph type="pic" idx="27"/>
          </p:nvPr>
        </p:nvSpPr>
        <p:spPr>
          <a:xfrm>
            <a:off x="7406675" y="1725300"/>
            <a:ext cx="1269600" cy="1269000"/>
          </a:xfrm>
          <a:prstGeom prst="roundRect">
            <a:avLst>
              <a:gd name="adj" fmla="val 50000"/>
            </a:avLst>
          </a:prstGeom>
          <a:noFill/>
          <a:ln>
            <a:noFill/>
          </a:ln>
        </p:spPr>
      </p:sp>
      <p:sp>
        <p:nvSpPr>
          <p:cNvPr id="94" name="Google Shape;94;p6"/>
          <p:cNvSpPr/>
          <p:nvPr/>
        </p:nvSpPr>
        <p:spPr>
          <a:xfrm>
            <a:off x="5592475" y="-26"/>
            <a:ext cx="1392900" cy="1392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95" name="Google Shape;95;p6"/>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96" name="Google Shape;96;p6"/>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97" name="Google Shape;97;p6"/>
          <p:cNvSpPr txBox="1">
            <a:spLocks noGrp="1"/>
          </p:cNvSpPr>
          <p:nvPr>
            <p:ph type="subTitle" idx="28"/>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98" name="Google Shape;98;p6"/>
          <p:cNvSpPr txBox="1">
            <a:spLocks noGrp="1"/>
          </p:cNvSpPr>
          <p:nvPr>
            <p:ph type="subTitle" idx="29"/>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hase description - Alt 1">
  <p:cSld name="BLANK_1_1_1_1_1_1_1_1_1_1_1_2">
    <p:spTree>
      <p:nvGrpSpPr>
        <p:cNvPr id="1" name="Shape 518"/>
        <p:cNvGrpSpPr/>
        <p:nvPr/>
      </p:nvGrpSpPr>
      <p:grpSpPr>
        <a:xfrm>
          <a:off x="0" y="0"/>
          <a:ext cx="0" cy="0"/>
          <a:chOff x="0" y="0"/>
          <a:chExt cx="0" cy="0"/>
        </a:xfrm>
      </p:grpSpPr>
      <p:sp>
        <p:nvSpPr>
          <p:cNvPr id="519" name="Google Shape;519;p52"/>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20" name="Google Shape;520;p52"/>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21" name="Google Shape;521;p52"/>
          <p:cNvSpPr/>
          <p:nvPr/>
        </p:nvSpPr>
        <p:spPr>
          <a:xfrm flipH="1">
            <a:off x="7723050" y="2475750"/>
            <a:ext cx="2828100" cy="2657700"/>
          </a:xfrm>
          <a:prstGeom prst="pie">
            <a:avLst>
              <a:gd name="adj1" fmla="val 0"/>
              <a:gd name="adj2" fmla="val 540870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22" name="Google Shape;522;p52"/>
          <p:cNvSpPr/>
          <p:nvPr/>
        </p:nvSpPr>
        <p:spPr>
          <a:xfrm rot="5400000" flipH="1">
            <a:off x="6370150" y="3807650"/>
            <a:ext cx="2688900" cy="2700600"/>
          </a:xfrm>
          <a:prstGeom prst="pie">
            <a:avLst>
              <a:gd name="adj1" fmla="val 0"/>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23" name="Google Shape;523;p52"/>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524" name="Google Shape;524;p52"/>
          <p:cNvSpPr>
            <a:spLocks noGrp="1"/>
          </p:cNvSpPr>
          <p:nvPr>
            <p:ph type="pic" idx="4"/>
          </p:nvPr>
        </p:nvSpPr>
        <p:spPr>
          <a:xfrm>
            <a:off x="6364300" y="0"/>
            <a:ext cx="2779500" cy="3813600"/>
          </a:xfrm>
          <a:prstGeom prst="round2DiagRect">
            <a:avLst>
              <a:gd name="adj1" fmla="val 50000"/>
              <a:gd name="adj2" fmla="val 0"/>
            </a:avLst>
          </a:prstGeom>
          <a:noFill/>
          <a:ln>
            <a:noFill/>
          </a:ln>
        </p:spPr>
      </p:sp>
      <p:sp>
        <p:nvSpPr>
          <p:cNvPr id="525" name="Google Shape;525;p52"/>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4"/>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526" name="Google Shape;526;p52"/>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527" name="Google Shape;527;p52"/>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hase description - Alt 2">
  <p:cSld name="BLANK_1_1_1_1_1_1_1_1_1_1_1_2_1">
    <p:spTree>
      <p:nvGrpSpPr>
        <p:cNvPr id="1" name="Shape 528"/>
        <p:cNvGrpSpPr/>
        <p:nvPr/>
      </p:nvGrpSpPr>
      <p:grpSpPr>
        <a:xfrm>
          <a:off x="0" y="0"/>
          <a:ext cx="0" cy="0"/>
          <a:chOff x="0" y="0"/>
          <a:chExt cx="0" cy="0"/>
        </a:xfrm>
      </p:grpSpPr>
      <p:sp>
        <p:nvSpPr>
          <p:cNvPr id="529" name="Google Shape;529;p53"/>
          <p:cNvSpPr/>
          <p:nvPr/>
        </p:nvSpPr>
        <p:spPr>
          <a:xfrm>
            <a:off x="4902225" y="2293759"/>
            <a:ext cx="2868000" cy="28575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30" name="Google Shape;530;p53"/>
          <p:cNvSpPr/>
          <p:nvPr/>
        </p:nvSpPr>
        <p:spPr>
          <a:xfrm rot="5400000">
            <a:off x="7720466" y="2360662"/>
            <a:ext cx="2851800" cy="2718000"/>
          </a:xfrm>
          <a:prstGeom prst="pie">
            <a:avLst>
              <a:gd name="adj1" fmla="val 0"/>
              <a:gd name="adj2" fmla="val 5398959"/>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31" name="Google Shape;531;p53"/>
          <p:cNvSpPr/>
          <p:nvPr/>
        </p:nvSpPr>
        <p:spPr>
          <a:xfrm>
            <a:off x="6345359" y="7875"/>
            <a:ext cx="2791200" cy="1233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32" name="Google Shape;532;p53"/>
          <p:cNvSpPr txBox="1">
            <a:spLocks noGrp="1"/>
          </p:cNvSpPr>
          <p:nvPr>
            <p:ph type="body" idx="1"/>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533" name="Google Shape;533;p53"/>
          <p:cNvSpPr>
            <a:spLocks noGrp="1"/>
          </p:cNvSpPr>
          <p:nvPr>
            <p:ph type="pic" idx="2"/>
          </p:nvPr>
        </p:nvSpPr>
        <p:spPr>
          <a:xfrm>
            <a:off x="6335600" y="1231675"/>
            <a:ext cx="2808600" cy="2498700"/>
          </a:xfrm>
          <a:prstGeom prst="round1Rect">
            <a:avLst>
              <a:gd name="adj" fmla="val 50000"/>
            </a:avLst>
          </a:prstGeom>
          <a:noFill/>
          <a:ln>
            <a:noFill/>
          </a:ln>
        </p:spPr>
      </p:sp>
      <p:sp>
        <p:nvSpPr>
          <p:cNvPr id="534" name="Google Shape;534;p53"/>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a:endParaRPr/>
          </a:p>
        </p:txBody>
      </p:sp>
      <p:sp>
        <p:nvSpPr>
          <p:cNvPr id="535" name="Google Shape;535;p53"/>
          <p:cNvSpPr txBox="1">
            <a:spLocks noGrp="1"/>
          </p:cNvSpPr>
          <p:nvPr>
            <p:ph type="title" idx="3"/>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536" name="Google Shape;536;p53"/>
          <p:cNvSpPr txBox="1">
            <a:spLocks noGrp="1"/>
          </p:cNvSpPr>
          <p:nvPr>
            <p:ph type="subTitle" idx="4"/>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37" name="Google Shape;537;p53"/>
          <p:cNvSpPr txBox="1">
            <a:spLocks noGrp="1"/>
          </p:cNvSpPr>
          <p:nvPr>
            <p:ph type="subTitle" idx="5"/>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38" name="Google Shape;538;p53"/>
          <p:cNvSpPr txBox="1">
            <a:spLocks noGrp="1"/>
          </p:cNvSpPr>
          <p:nvPr>
            <p:ph type="subTitle" idx="6"/>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539" name="Google Shape;539;p53"/>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hase description - Alt 3">
  <p:cSld name="BLANK_1_1_1_1_1_1_1_1_1_1_1_2_1_1">
    <p:spTree>
      <p:nvGrpSpPr>
        <p:cNvPr id="1" name="Shape 540"/>
        <p:cNvGrpSpPr/>
        <p:nvPr/>
      </p:nvGrpSpPr>
      <p:grpSpPr>
        <a:xfrm>
          <a:off x="0" y="0"/>
          <a:ext cx="0" cy="0"/>
          <a:chOff x="0" y="0"/>
          <a:chExt cx="0" cy="0"/>
        </a:xfrm>
      </p:grpSpPr>
      <p:sp>
        <p:nvSpPr>
          <p:cNvPr id="541" name="Google Shape;541;p54"/>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42" name="Google Shape;542;p54"/>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grpSp>
        <p:nvGrpSpPr>
          <p:cNvPr id="543" name="Google Shape;543;p54"/>
          <p:cNvGrpSpPr/>
          <p:nvPr/>
        </p:nvGrpSpPr>
        <p:grpSpPr>
          <a:xfrm>
            <a:off x="6324521" y="8900"/>
            <a:ext cx="2848500" cy="6539200"/>
            <a:chOff x="6324521" y="8900"/>
            <a:chExt cx="2848500" cy="6539200"/>
          </a:xfrm>
        </p:grpSpPr>
        <p:sp>
          <p:nvSpPr>
            <p:cNvPr id="544" name="Google Shape;544;p54"/>
            <p:cNvSpPr/>
            <p:nvPr/>
          </p:nvSpPr>
          <p:spPr>
            <a:xfrm rot="10800000">
              <a:off x="6362475" y="8900"/>
              <a:ext cx="2772600" cy="3700500"/>
            </a:xfrm>
            <a:prstGeom prst="round2SameRect">
              <a:avLst>
                <a:gd name="adj1" fmla="val 5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45" name="Google Shape;545;p54"/>
            <p:cNvSpPr/>
            <p:nvPr/>
          </p:nvSpPr>
          <p:spPr>
            <a:xfrm rot="5400000" flipH="1">
              <a:off x="6319275" y="3734100"/>
              <a:ext cx="2820300" cy="2807700"/>
            </a:xfrm>
            <a:prstGeom prst="pie">
              <a:avLst>
                <a:gd name="adj1" fmla="val 16192689"/>
                <a:gd name="adj2" fmla="val 494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46" name="Google Shape;546;p54"/>
            <p:cNvSpPr/>
            <p:nvPr/>
          </p:nvSpPr>
          <p:spPr>
            <a:xfrm flipH="1">
              <a:off x="6324521" y="2295469"/>
              <a:ext cx="2848500" cy="2847300"/>
            </a:xfrm>
            <a:prstGeom prst="pie">
              <a:avLst>
                <a:gd name="adj1" fmla="val 21590006"/>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grpSp>
      <p:sp>
        <p:nvSpPr>
          <p:cNvPr id="547" name="Google Shape;547;p54"/>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548" name="Google Shape;548;p54"/>
          <p:cNvSpPr>
            <a:spLocks noGrp="1"/>
          </p:cNvSpPr>
          <p:nvPr>
            <p:ph type="pic" idx="4"/>
          </p:nvPr>
        </p:nvSpPr>
        <p:spPr>
          <a:xfrm rot="10800000">
            <a:off x="6324525" y="0"/>
            <a:ext cx="2819400" cy="3715800"/>
          </a:xfrm>
          <a:prstGeom prst="round2SameRect">
            <a:avLst>
              <a:gd name="adj1" fmla="val 50000"/>
              <a:gd name="adj2" fmla="val 0"/>
            </a:avLst>
          </a:prstGeom>
          <a:noFill/>
          <a:ln>
            <a:noFill/>
          </a:ln>
        </p:spPr>
      </p:sp>
      <p:sp>
        <p:nvSpPr>
          <p:cNvPr id="549" name="Google Shape;549;p54"/>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5"/>
                </a:solidFill>
              </a:defRPr>
            </a:lvl1pPr>
            <a:lvl2pPr lvl="1">
              <a:lnSpc>
                <a:spcPct val="115000"/>
              </a:lnSpc>
              <a:spcBef>
                <a:spcPts val="0"/>
              </a:spcBef>
              <a:spcAft>
                <a:spcPts val="0"/>
              </a:spcAft>
              <a:buNone/>
              <a:defRPr sz="3000">
                <a:solidFill>
                  <a:schemeClr val="accent5"/>
                </a:solidFill>
              </a:defRPr>
            </a:lvl2pPr>
            <a:lvl3pPr lvl="2">
              <a:lnSpc>
                <a:spcPct val="115000"/>
              </a:lnSpc>
              <a:spcBef>
                <a:spcPts val="0"/>
              </a:spcBef>
              <a:spcAft>
                <a:spcPts val="0"/>
              </a:spcAft>
              <a:buNone/>
              <a:defRPr sz="3000">
                <a:solidFill>
                  <a:schemeClr val="accent5"/>
                </a:solidFill>
              </a:defRPr>
            </a:lvl3pPr>
            <a:lvl4pPr lvl="3">
              <a:lnSpc>
                <a:spcPct val="115000"/>
              </a:lnSpc>
              <a:spcBef>
                <a:spcPts val="0"/>
              </a:spcBef>
              <a:spcAft>
                <a:spcPts val="0"/>
              </a:spcAft>
              <a:buNone/>
              <a:defRPr sz="3000">
                <a:solidFill>
                  <a:schemeClr val="accent5"/>
                </a:solidFill>
              </a:defRPr>
            </a:lvl4pPr>
            <a:lvl5pPr lvl="4">
              <a:lnSpc>
                <a:spcPct val="115000"/>
              </a:lnSpc>
              <a:spcBef>
                <a:spcPts val="0"/>
              </a:spcBef>
              <a:spcAft>
                <a:spcPts val="0"/>
              </a:spcAft>
              <a:buNone/>
              <a:defRPr sz="3000">
                <a:solidFill>
                  <a:schemeClr val="accent5"/>
                </a:solidFill>
              </a:defRPr>
            </a:lvl5pPr>
            <a:lvl6pPr lvl="5">
              <a:lnSpc>
                <a:spcPct val="115000"/>
              </a:lnSpc>
              <a:spcBef>
                <a:spcPts val="0"/>
              </a:spcBef>
              <a:spcAft>
                <a:spcPts val="0"/>
              </a:spcAft>
              <a:buNone/>
              <a:defRPr sz="3000">
                <a:solidFill>
                  <a:schemeClr val="accent5"/>
                </a:solidFill>
              </a:defRPr>
            </a:lvl6pPr>
            <a:lvl7pPr lvl="6">
              <a:lnSpc>
                <a:spcPct val="115000"/>
              </a:lnSpc>
              <a:spcBef>
                <a:spcPts val="0"/>
              </a:spcBef>
              <a:spcAft>
                <a:spcPts val="0"/>
              </a:spcAft>
              <a:buNone/>
              <a:defRPr sz="3000">
                <a:solidFill>
                  <a:schemeClr val="accent5"/>
                </a:solidFill>
              </a:defRPr>
            </a:lvl7pPr>
            <a:lvl8pPr lvl="7">
              <a:lnSpc>
                <a:spcPct val="115000"/>
              </a:lnSpc>
              <a:spcBef>
                <a:spcPts val="0"/>
              </a:spcBef>
              <a:spcAft>
                <a:spcPts val="0"/>
              </a:spcAft>
              <a:buNone/>
              <a:defRPr sz="3000">
                <a:solidFill>
                  <a:schemeClr val="accent5"/>
                </a:solidFill>
              </a:defRPr>
            </a:lvl8pPr>
            <a:lvl9pPr lvl="8">
              <a:lnSpc>
                <a:spcPct val="115000"/>
              </a:lnSpc>
              <a:spcBef>
                <a:spcPts val="0"/>
              </a:spcBef>
              <a:spcAft>
                <a:spcPts val="0"/>
              </a:spcAft>
              <a:buNone/>
              <a:defRPr sz="3000">
                <a:solidFill>
                  <a:schemeClr val="accent5"/>
                </a:solidFill>
              </a:defRPr>
            </a:lvl9pPr>
          </a:lstStyle>
          <a:p>
            <a:endParaRPr/>
          </a:p>
        </p:txBody>
      </p:sp>
      <p:sp>
        <p:nvSpPr>
          <p:cNvPr id="550" name="Google Shape;550;p54"/>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551" name="Google Shape;551;p54"/>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hase description - Alt 4">
  <p:cSld name="BLANK_1_1_1_1_1_1_1_1_1_1_1_2_1_1_1">
    <p:spTree>
      <p:nvGrpSpPr>
        <p:cNvPr id="1" name="Shape 552"/>
        <p:cNvGrpSpPr/>
        <p:nvPr/>
      </p:nvGrpSpPr>
      <p:grpSpPr>
        <a:xfrm>
          <a:off x="0" y="0"/>
          <a:ext cx="0" cy="0"/>
          <a:chOff x="0" y="0"/>
          <a:chExt cx="0" cy="0"/>
        </a:xfrm>
      </p:grpSpPr>
      <p:sp>
        <p:nvSpPr>
          <p:cNvPr id="553" name="Google Shape;553;p55"/>
          <p:cNvSpPr/>
          <p:nvPr/>
        </p:nvSpPr>
        <p:spPr>
          <a:xfrm>
            <a:off x="7780000" y="10200"/>
            <a:ext cx="1353900" cy="1417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54" name="Google Shape;554;p55"/>
          <p:cNvSpPr/>
          <p:nvPr/>
        </p:nvSpPr>
        <p:spPr>
          <a:xfrm rot="-5400000">
            <a:off x="4934200" y="10025"/>
            <a:ext cx="2845800" cy="2835600"/>
          </a:xfrm>
          <a:prstGeom prst="pie">
            <a:avLst>
              <a:gd name="adj1" fmla="val 0"/>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55" name="Google Shape;555;p55"/>
          <p:cNvSpPr txBox="1">
            <a:spLocks noGrp="1"/>
          </p:cNvSpPr>
          <p:nvPr>
            <p:ph type="body" idx="1"/>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556" name="Google Shape;556;p55"/>
          <p:cNvSpPr>
            <a:spLocks noGrp="1"/>
          </p:cNvSpPr>
          <p:nvPr>
            <p:ph type="pic" idx="2"/>
          </p:nvPr>
        </p:nvSpPr>
        <p:spPr>
          <a:xfrm>
            <a:off x="6355775" y="1418625"/>
            <a:ext cx="2788200" cy="3725100"/>
          </a:xfrm>
          <a:prstGeom prst="round2DiagRect">
            <a:avLst>
              <a:gd name="adj1" fmla="val 50000"/>
              <a:gd name="adj2" fmla="val 0"/>
            </a:avLst>
          </a:prstGeom>
          <a:noFill/>
          <a:ln>
            <a:noFill/>
          </a:ln>
        </p:spPr>
      </p:sp>
      <p:sp>
        <p:nvSpPr>
          <p:cNvPr id="557" name="Google Shape;557;p55"/>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dk2"/>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558" name="Google Shape;558;p55"/>
          <p:cNvSpPr txBox="1">
            <a:spLocks noGrp="1"/>
          </p:cNvSpPr>
          <p:nvPr>
            <p:ph type="title" idx="3"/>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559" name="Google Shape;559;p55"/>
          <p:cNvSpPr txBox="1">
            <a:spLocks noGrp="1"/>
          </p:cNvSpPr>
          <p:nvPr>
            <p:ph type="subTitle" idx="4"/>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60" name="Google Shape;560;p55"/>
          <p:cNvSpPr txBox="1">
            <a:spLocks noGrp="1"/>
          </p:cNvSpPr>
          <p:nvPr>
            <p:ph type="subTitle" idx="5"/>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61" name="Google Shape;561;p55"/>
          <p:cNvSpPr txBox="1">
            <a:spLocks noGrp="1"/>
          </p:cNvSpPr>
          <p:nvPr>
            <p:ph type="subTitle" idx="6"/>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562" name="Google Shape;562;p55"/>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Phase description - Alt 5">
  <p:cSld name="CUSTOM_7">
    <p:spTree>
      <p:nvGrpSpPr>
        <p:cNvPr id="1" name="Shape 563"/>
        <p:cNvGrpSpPr/>
        <p:nvPr/>
      </p:nvGrpSpPr>
      <p:grpSpPr>
        <a:xfrm>
          <a:off x="0" y="0"/>
          <a:ext cx="0" cy="0"/>
          <a:chOff x="0" y="0"/>
          <a:chExt cx="0" cy="0"/>
        </a:xfrm>
      </p:grpSpPr>
      <p:sp>
        <p:nvSpPr>
          <p:cNvPr id="564" name="Google Shape;564;p56"/>
          <p:cNvSpPr txBox="1">
            <a:spLocks noGrp="1"/>
          </p:cNvSpPr>
          <p:nvPr>
            <p:ph type="body" idx="1"/>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565" name="Google Shape;565;p56"/>
          <p:cNvSpPr/>
          <p:nvPr/>
        </p:nvSpPr>
        <p:spPr>
          <a:xfrm rot="10800000" flipH="1">
            <a:off x="7069375" y="3760875"/>
            <a:ext cx="1359600" cy="13725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66" name="Google Shape;566;p56"/>
          <p:cNvSpPr/>
          <p:nvPr/>
        </p:nvSpPr>
        <p:spPr>
          <a:xfrm rot="10800000" flipH="1">
            <a:off x="7760700" y="3760875"/>
            <a:ext cx="1372200" cy="13725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67" name="Google Shape;567;p56"/>
          <p:cNvSpPr/>
          <p:nvPr/>
        </p:nvSpPr>
        <p:spPr>
          <a:xfrm>
            <a:off x="6364300" y="3759200"/>
            <a:ext cx="1396500" cy="138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68" name="Google Shape;568;p56"/>
          <p:cNvSpPr>
            <a:spLocks noGrp="1"/>
          </p:cNvSpPr>
          <p:nvPr>
            <p:ph type="pic" idx="2"/>
          </p:nvPr>
        </p:nvSpPr>
        <p:spPr>
          <a:xfrm rot="10800000">
            <a:off x="6364225" y="0"/>
            <a:ext cx="2784600" cy="3775800"/>
          </a:xfrm>
          <a:prstGeom prst="round1Rect">
            <a:avLst>
              <a:gd name="adj" fmla="val 50000"/>
            </a:avLst>
          </a:prstGeom>
          <a:noFill/>
          <a:ln>
            <a:noFill/>
          </a:ln>
        </p:spPr>
      </p:sp>
      <p:sp>
        <p:nvSpPr>
          <p:cNvPr id="569" name="Google Shape;569;p56"/>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6"/>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570" name="Google Shape;570;p56"/>
          <p:cNvSpPr txBox="1">
            <a:spLocks noGrp="1"/>
          </p:cNvSpPr>
          <p:nvPr>
            <p:ph type="title" idx="3"/>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571" name="Google Shape;571;p56"/>
          <p:cNvSpPr txBox="1">
            <a:spLocks noGrp="1"/>
          </p:cNvSpPr>
          <p:nvPr>
            <p:ph type="subTitle" idx="4"/>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72" name="Google Shape;572;p56"/>
          <p:cNvSpPr txBox="1">
            <a:spLocks noGrp="1"/>
          </p:cNvSpPr>
          <p:nvPr>
            <p:ph type="subTitle" idx="5"/>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73" name="Google Shape;573;p56"/>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hase description - Alt 6">
  <p:cSld name="CUSTOM_8">
    <p:spTree>
      <p:nvGrpSpPr>
        <p:cNvPr id="1" name="Shape 574"/>
        <p:cNvGrpSpPr/>
        <p:nvPr/>
      </p:nvGrpSpPr>
      <p:grpSpPr>
        <a:xfrm>
          <a:off x="0" y="0"/>
          <a:ext cx="0" cy="0"/>
          <a:chOff x="0" y="0"/>
          <a:chExt cx="0" cy="0"/>
        </a:xfrm>
      </p:grpSpPr>
      <p:sp>
        <p:nvSpPr>
          <p:cNvPr id="575" name="Google Shape;575;p57"/>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76" name="Google Shape;576;p57"/>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77" name="Google Shape;577;p57"/>
          <p:cNvSpPr/>
          <p:nvPr/>
        </p:nvSpPr>
        <p:spPr>
          <a:xfrm flipH="1">
            <a:off x="7723050" y="2475750"/>
            <a:ext cx="2828100" cy="2657700"/>
          </a:xfrm>
          <a:prstGeom prst="pie">
            <a:avLst>
              <a:gd name="adj1" fmla="val 0"/>
              <a:gd name="adj2" fmla="val 540870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78" name="Google Shape;578;p57"/>
          <p:cNvSpPr/>
          <p:nvPr/>
        </p:nvSpPr>
        <p:spPr>
          <a:xfrm rot="5400000" flipH="1">
            <a:off x="6370150" y="3807650"/>
            <a:ext cx="2688900" cy="2700600"/>
          </a:xfrm>
          <a:prstGeom prst="pie">
            <a:avLst>
              <a:gd name="adj1" fmla="val 0"/>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79" name="Google Shape;579;p57"/>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580" name="Google Shape;580;p57"/>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4"/>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581" name="Google Shape;581;p57"/>
          <p:cNvSpPr txBox="1">
            <a:spLocks noGrp="1"/>
          </p:cNvSpPr>
          <p:nvPr>
            <p:ph type="title" idx="4"/>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582" name="Google Shape;582;p57"/>
          <p:cNvSpPr/>
          <p:nvPr/>
        </p:nvSpPr>
        <p:spPr>
          <a:xfrm>
            <a:off x="6375075" y="10125"/>
            <a:ext cx="2757600" cy="3794400"/>
          </a:xfrm>
          <a:prstGeom prst="round2DiagRect">
            <a:avLst>
              <a:gd name="adj1" fmla="val 5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83" name="Google Shape;583;p57"/>
          <p:cNvSpPr txBox="1">
            <a:spLocks noGrp="1"/>
          </p:cNvSpPr>
          <p:nvPr>
            <p:ph type="subTitle" idx="5"/>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584" name="Google Shape;584;p57"/>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Phase description - Alt 7">
  <p:cSld name="CUSTOM_8_1">
    <p:spTree>
      <p:nvGrpSpPr>
        <p:cNvPr id="1" name="Shape 585"/>
        <p:cNvGrpSpPr/>
        <p:nvPr/>
      </p:nvGrpSpPr>
      <p:grpSpPr>
        <a:xfrm>
          <a:off x="0" y="0"/>
          <a:ext cx="0" cy="0"/>
          <a:chOff x="0" y="0"/>
          <a:chExt cx="0" cy="0"/>
        </a:xfrm>
      </p:grpSpPr>
      <p:sp>
        <p:nvSpPr>
          <p:cNvPr id="586" name="Google Shape;586;p58"/>
          <p:cNvSpPr/>
          <p:nvPr/>
        </p:nvSpPr>
        <p:spPr>
          <a:xfrm>
            <a:off x="4902225" y="2293759"/>
            <a:ext cx="2868000" cy="28575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87" name="Google Shape;587;p58"/>
          <p:cNvSpPr/>
          <p:nvPr/>
        </p:nvSpPr>
        <p:spPr>
          <a:xfrm rot="5400000">
            <a:off x="7720466" y="2360662"/>
            <a:ext cx="2851800" cy="2718000"/>
          </a:xfrm>
          <a:prstGeom prst="pie">
            <a:avLst>
              <a:gd name="adj1" fmla="val 0"/>
              <a:gd name="adj2" fmla="val 5398959"/>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88" name="Google Shape;588;p58"/>
          <p:cNvSpPr/>
          <p:nvPr/>
        </p:nvSpPr>
        <p:spPr>
          <a:xfrm>
            <a:off x="6345359" y="7875"/>
            <a:ext cx="2791200" cy="1233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89" name="Google Shape;589;p58"/>
          <p:cNvSpPr txBox="1">
            <a:spLocks noGrp="1"/>
          </p:cNvSpPr>
          <p:nvPr>
            <p:ph type="body" idx="1"/>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590" name="Google Shape;590;p58"/>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a:endParaRPr/>
          </a:p>
        </p:txBody>
      </p:sp>
      <p:sp>
        <p:nvSpPr>
          <p:cNvPr id="591" name="Google Shape;591;p58"/>
          <p:cNvSpPr txBox="1">
            <a:spLocks noGrp="1"/>
          </p:cNvSpPr>
          <p:nvPr>
            <p:ph type="title" idx="2"/>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592" name="Google Shape;592;p58"/>
          <p:cNvSpPr txBox="1">
            <a:spLocks noGrp="1"/>
          </p:cNvSpPr>
          <p:nvPr>
            <p:ph type="subTitle" idx="3"/>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93" name="Google Shape;593;p58"/>
          <p:cNvSpPr txBox="1">
            <a:spLocks noGrp="1"/>
          </p:cNvSpPr>
          <p:nvPr>
            <p:ph type="subTitle" idx="4"/>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94" name="Google Shape;594;p58"/>
          <p:cNvSpPr txBox="1">
            <a:spLocks noGrp="1"/>
          </p:cNvSpPr>
          <p:nvPr>
            <p:ph type="subTitle" idx="5"/>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595" name="Google Shape;595;p58"/>
          <p:cNvSpPr/>
          <p:nvPr/>
        </p:nvSpPr>
        <p:spPr>
          <a:xfrm>
            <a:off x="6345359" y="1240774"/>
            <a:ext cx="2801400" cy="2479800"/>
          </a:xfrm>
          <a:prstGeom prst="round1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96" name="Google Shape;596;p58"/>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hase description - Alt 8">
  <p:cSld name="CUSTOM_8_1_1">
    <p:spTree>
      <p:nvGrpSpPr>
        <p:cNvPr id="1" name="Shape 597"/>
        <p:cNvGrpSpPr/>
        <p:nvPr/>
      </p:nvGrpSpPr>
      <p:grpSpPr>
        <a:xfrm>
          <a:off x="0" y="0"/>
          <a:ext cx="0" cy="0"/>
          <a:chOff x="0" y="0"/>
          <a:chExt cx="0" cy="0"/>
        </a:xfrm>
      </p:grpSpPr>
      <p:sp>
        <p:nvSpPr>
          <p:cNvPr id="598" name="Google Shape;598;p59"/>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99" name="Google Shape;599;p59"/>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00" name="Google Shape;600;p59"/>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grpSp>
        <p:nvGrpSpPr>
          <p:cNvPr id="601" name="Google Shape;601;p59"/>
          <p:cNvGrpSpPr/>
          <p:nvPr/>
        </p:nvGrpSpPr>
        <p:grpSpPr>
          <a:xfrm>
            <a:off x="6324521" y="8900"/>
            <a:ext cx="2848500" cy="6539200"/>
            <a:chOff x="6324521" y="8900"/>
            <a:chExt cx="2848500" cy="6539200"/>
          </a:xfrm>
        </p:grpSpPr>
        <p:sp>
          <p:nvSpPr>
            <p:cNvPr id="602" name="Google Shape;602;p59"/>
            <p:cNvSpPr/>
            <p:nvPr/>
          </p:nvSpPr>
          <p:spPr>
            <a:xfrm rot="10800000">
              <a:off x="6362475" y="8900"/>
              <a:ext cx="2772600" cy="3700500"/>
            </a:xfrm>
            <a:prstGeom prst="round2SameRect">
              <a:avLst>
                <a:gd name="adj1" fmla="val 5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03" name="Google Shape;603;p59"/>
            <p:cNvSpPr/>
            <p:nvPr/>
          </p:nvSpPr>
          <p:spPr>
            <a:xfrm rot="5400000" flipH="1">
              <a:off x="6319275" y="3734100"/>
              <a:ext cx="2820300" cy="2807700"/>
            </a:xfrm>
            <a:prstGeom prst="pie">
              <a:avLst>
                <a:gd name="adj1" fmla="val 16192689"/>
                <a:gd name="adj2" fmla="val 494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04" name="Google Shape;604;p59"/>
            <p:cNvSpPr/>
            <p:nvPr/>
          </p:nvSpPr>
          <p:spPr>
            <a:xfrm flipH="1">
              <a:off x="6324521" y="2295469"/>
              <a:ext cx="2848500" cy="2847300"/>
            </a:xfrm>
            <a:prstGeom prst="pie">
              <a:avLst>
                <a:gd name="adj1" fmla="val 21590006"/>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grpSp>
      <p:sp>
        <p:nvSpPr>
          <p:cNvPr id="605" name="Google Shape;605;p59"/>
          <p:cNvSpPr txBox="1">
            <a:spLocks noGrp="1"/>
          </p:cNvSpPr>
          <p:nvPr>
            <p:ph type="body" idx="4"/>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606" name="Google Shape;606;p59"/>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5"/>
                </a:solidFill>
              </a:defRPr>
            </a:lvl1pPr>
            <a:lvl2pPr lvl="1">
              <a:lnSpc>
                <a:spcPct val="115000"/>
              </a:lnSpc>
              <a:spcBef>
                <a:spcPts val="0"/>
              </a:spcBef>
              <a:spcAft>
                <a:spcPts val="0"/>
              </a:spcAft>
              <a:buNone/>
              <a:defRPr sz="3000">
                <a:solidFill>
                  <a:schemeClr val="accent5"/>
                </a:solidFill>
              </a:defRPr>
            </a:lvl2pPr>
            <a:lvl3pPr lvl="2">
              <a:lnSpc>
                <a:spcPct val="115000"/>
              </a:lnSpc>
              <a:spcBef>
                <a:spcPts val="0"/>
              </a:spcBef>
              <a:spcAft>
                <a:spcPts val="0"/>
              </a:spcAft>
              <a:buNone/>
              <a:defRPr sz="3000">
                <a:solidFill>
                  <a:schemeClr val="accent5"/>
                </a:solidFill>
              </a:defRPr>
            </a:lvl3pPr>
            <a:lvl4pPr lvl="3">
              <a:lnSpc>
                <a:spcPct val="115000"/>
              </a:lnSpc>
              <a:spcBef>
                <a:spcPts val="0"/>
              </a:spcBef>
              <a:spcAft>
                <a:spcPts val="0"/>
              </a:spcAft>
              <a:buNone/>
              <a:defRPr sz="3000">
                <a:solidFill>
                  <a:schemeClr val="accent5"/>
                </a:solidFill>
              </a:defRPr>
            </a:lvl4pPr>
            <a:lvl5pPr lvl="4">
              <a:lnSpc>
                <a:spcPct val="115000"/>
              </a:lnSpc>
              <a:spcBef>
                <a:spcPts val="0"/>
              </a:spcBef>
              <a:spcAft>
                <a:spcPts val="0"/>
              </a:spcAft>
              <a:buNone/>
              <a:defRPr sz="3000">
                <a:solidFill>
                  <a:schemeClr val="accent5"/>
                </a:solidFill>
              </a:defRPr>
            </a:lvl5pPr>
            <a:lvl6pPr lvl="5">
              <a:lnSpc>
                <a:spcPct val="115000"/>
              </a:lnSpc>
              <a:spcBef>
                <a:spcPts val="0"/>
              </a:spcBef>
              <a:spcAft>
                <a:spcPts val="0"/>
              </a:spcAft>
              <a:buNone/>
              <a:defRPr sz="3000">
                <a:solidFill>
                  <a:schemeClr val="accent5"/>
                </a:solidFill>
              </a:defRPr>
            </a:lvl6pPr>
            <a:lvl7pPr lvl="6">
              <a:lnSpc>
                <a:spcPct val="115000"/>
              </a:lnSpc>
              <a:spcBef>
                <a:spcPts val="0"/>
              </a:spcBef>
              <a:spcAft>
                <a:spcPts val="0"/>
              </a:spcAft>
              <a:buNone/>
              <a:defRPr sz="3000">
                <a:solidFill>
                  <a:schemeClr val="accent5"/>
                </a:solidFill>
              </a:defRPr>
            </a:lvl7pPr>
            <a:lvl8pPr lvl="7">
              <a:lnSpc>
                <a:spcPct val="115000"/>
              </a:lnSpc>
              <a:spcBef>
                <a:spcPts val="0"/>
              </a:spcBef>
              <a:spcAft>
                <a:spcPts val="0"/>
              </a:spcAft>
              <a:buNone/>
              <a:defRPr sz="3000">
                <a:solidFill>
                  <a:schemeClr val="accent5"/>
                </a:solidFill>
              </a:defRPr>
            </a:lvl8pPr>
            <a:lvl9pPr lvl="8">
              <a:lnSpc>
                <a:spcPct val="115000"/>
              </a:lnSpc>
              <a:spcBef>
                <a:spcPts val="0"/>
              </a:spcBef>
              <a:spcAft>
                <a:spcPts val="0"/>
              </a:spcAft>
              <a:buNone/>
              <a:defRPr sz="3000">
                <a:solidFill>
                  <a:schemeClr val="accent5"/>
                </a:solidFill>
              </a:defRPr>
            </a:lvl9pPr>
          </a:lstStyle>
          <a:p>
            <a:endParaRPr/>
          </a:p>
        </p:txBody>
      </p:sp>
      <p:sp>
        <p:nvSpPr>
          <p:cNvPr id="607" name="Google Shape;607;p59"/>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608" name="Google Shape;608;p59"/>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Phase description - Alt 9">
  <p:cSld name="CUSTOM_8_1_1_1">
    <p:spTree>
      <p:nvGrpSpPr>
        <p:cNvPr id="1" name="Shape 609"/>
        <p:cNvGrpSpPr/>
        <p:nvPr/>
      </p:nvGrpSpPr>
      <p:grpSpPr>
        <a:xfrm>
          <a:off x="0" y="0"/>
          <a:ext cx="0" cy="0"/>
          <a:chOff x="0" y="0"/>
          <a:chExt cx="0" cy="0"/>
        </a:xfrm>
      </p:grpSpPr>
      <p:sp>
        <p:nvSpPr>
          <p:cNvPr id="610" name="Google Shape;610;p60"/>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11" name="Google Shape;611;p60"/>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12" name="Google Shape;612;p60"/>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613" name="Google Shape;613;p60"/>
          <p:cNvSpPr/>
          <p:nvPr/>
        </p:nvSpPr>
        <p:spPr>
          <a:xfrm>
            <a:off x="7780000" y="10200"/>
            <a:ext cx="1353900" cy="1417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14" name="Google Shape;614;p60"/>
          <p:cNvSpPr/>
          <p:nvPr/>
        </p:nvSpPr>
        <p:spPr>
          <a:xfrm rot="-5400000">
            <a:off x="4934200" y="10025"/>
            <a:ext cx="2845800" cy="2835600"/>
          </a:xfrm>
          <a:prstGeom prst="pie">
            <a:avLst>
              <a:gd name="adj1" fmla="val 0"/>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15" name="Google Shape;615;p60"/>
          <p:cNvSpPr txBox="1">
            <a:spLocks noGrp="1"/>
          </p:cNvSpPr>
          <p:nvPr>
            <p:ph type="body" idx="4"/>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616" name="Google Shape;616;p60"/>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dk2"/>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617" name="Google Shape;617;p60"/>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618" name="Google Shape;618;p60"/>
          <p:cNvSpPr/>
          <p:nvPr/>
        </p:nvSpPr>
        <p:spPr>
          <a:xfrm>
            <a:off x="6366275" y="1427825"/>
            <a:ext cx="2768100" cy="3705300"/>
          </a:xfrm>
          <a:prstGeom prst="round2DiagRect">
            <a:avLst>
              <a:gd name="adj1" fmla="val 50000"/>
              <a:gd name="adj2" fmla="val 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19" name="Google Shape;619;p60"/>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hase description - Alt 10">
  <p:cSld name="CUSTOM_8_1_1_1_1">
    <p:spTree>
      <p:nvGrpSpPr>
        <p:cNvPr id="1" name="Shape 620"/>
        <p:cNvGrpSpPr/>
        <p:nvPr/>
      </p:nvGrpSpPr>
      <p:grpSpPr>
        <a:xfrm>
          <a:off x="0" y="0"/>
          <a:ext cx="0" cy="0"/>
          <a:chOff x="0" y="0"/>
          <a:chExt cx="0" cy="0"/>
        </a:xfrm>
      </p:grpSpPr>
      <p:sp>
        <p:nvSpPr>
          <p:cNvPr id="621" name="Google Shape;621;p61"/>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22" name="Google Shape;622;p61"/>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23" name="Google Shape;623;p61"/>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624" name="Google Shape;624;p61"/>
          <p:cNvSpPr txBox="1">
            <a:spLocks noGrp="1"/>
          </p:cNvSpPr>
          <p:nvPr>
            <p:ph type="body" idx="4"/>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625" name="Google Shape;625;p61"/>
          <p:cNvSpPr/>
          <p:nvPr/>
        </p:nvSpPr>
        <p:spPr>
          <a:xfrm rot="10800000" flipH="1">
            <a:off x="7069375" y="3773775"/>
            <a:ext cx="1359600" cy="13596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26" name="Google Shape;626;p61"/>
          <p:cNvSpPr/>
          <p:nvPr/>
        </p:nvSpPr>
        <p:spPr>
          <a:xfrm rot="10800000" flipH="1">
            <a:off x="7760700" y="3773775"/>
            <a:ext cx="1372200" cy="13596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27" name="Google Shape;627;p61"/>
          <p:cNvSpPr/>
          <p:nvPr/>
        </p:nvSpPr>
        <p:spPr>
          <a:xfrm>
            <a:off x="6364300" y="3759200"/>
            <a:ext cx="1396500" cy="138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28" name="Google Shape;628;p61"/>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6"/>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629" name="Google Shape;629;p61"/>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630" name="Google Shape;630;p61"/>
          <p:cNvSpPr/>
          <p:nvPr/>
        </p:nvSpPr>
        <p:spPr>
          <a:xfrm rot="10800000">
            <a:off x="6377600" y="8800"/>
            <a:ext cx="2758800" cy="3754200"/>
          </a:xfrm>
          <a:prstGeom prst="round1Rect">
            <a:avLst>
              <a:gd name="adj" fmla="val 50000"/>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31" name="Google Shape;631;p61"/>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am - Alt 1">
  <p:cSld name="CUSTOM_5">
    <p:bg>
      <p:bgPr>
        <a:solidFill>
          <a:schemeClr val="lt2"/>
        </a:solidFill>
        <a:effectLst/>
      </p:bgPr>
    </p:bg>
    <p:spTree>
      <p:nvGrpSpPr>
        <p:cNvPr id="1" name="Shape 99"/>
        <p:cNvGrpSpPr/>
        <p:nvPr/>
      </p:nvGrpSpPr>
      <p:grpSpPr>
        <a:xfrm>
          <a:off x="0" y="0"/>
          <a:ext cx="0" cy="0"/>
          <a:chOff x="0" y="0"/>
          <a:chExt cx="0" cy="0"/>
        </a:xfrm>
      </p:grpSpPr>
      <p:grpSp>
        <p:nvGrpSpPr>
          <p:cNvPr id="100" name="Google Shape;100;p7"/>
          <p:cNvGrpSpPr/>
          <p:nvPr/>
        </p:nvGrpSpPr>
        <p:grpSpPr>
          <a:xfrm>
            <a:off x="-3059650" y="1891300"/>
            <a:ext cx="7160400" cy="7160400"/>
            <a:chOff x="-3059650" y="1891300"/>
            <a:chExt cx="7160400" cy="7160400"/>
          </a:xfrm>
        </p:grpSpPr>
        <p:sp>
          <p:nvSpPr>
            <p:cNvPr id="101" name="Google Shape;101;p7"/>
            <p:cNvSpPr/>
            <p:nvPr/>
          </p:nvSpPr>
          <p:spPr>
            <a:xfrm rot="5400000" flipH="1">
              <a:off x="-3059650" y="1891300"/>
              <a:ext cx="7160400" cy="7160400"/>
            </a:xfrm>
            <a:prstGeom prst="arc">
              <a:avLst>
                <a:gd name="adj1" fmla="val 16510262"/>
                <a:gd name="adj2" fmla="val 503275"/>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102" name="Google Shape;102;p7"/>
            <p:cNvSpPr/>
            <p:nvPr/>
          </p:nvSpPr>
          <p:spPr>
            <a:xfrm rot="5400000" flipH="1">
              <a:off x="-1851199" y="3109695"/>
              <a:ext cx="4734900" cy="4735200"/>
            </a:xfrm>
            <a:prstGeom prst="arc">
              <a:avLst>
                <a:gd name="adj1" fmla="val 16677462"/>
                <a:gd name="adj2" fmla="val 64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103" name="Google Shape;103;p7"/>
            <p:cNvSpPr/>
            <p:nvPr/>
          </p:nvSpPr>
          <p:spPr>
            <a:xfrm rot="5400000" flipH="1">
              <a:off x="-624715" y="4328872"/>
              <a:ext cx="2290500" cy="2290800"/>
            </a:xfrm>
            <a:prstGeom prst="arc">
              <a:avLst>
                <a:gd name="adj1" fmla="val 17201286"/>
                <a:gd name="adj2" fmla="val 1321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04" name="Google Shape;104;p7"/>
            <p:cNvSpPr/>
            <p:nvPr/>
          </p:nvSpPr>
          <p:spPr>
            <a:xfrm>
              <a:off x="558070" y="1956378"/>
              <a:ext cx="1218600" cy="1218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cxnSp>
          <p:nvCxnSpPr>
            <p:cNvPr id="105" name="Google Shape;105;p7"/>
            <p:cNvCxnSpPr/>
            <p:nvPr/>
          </p:nvCxnSpPr>
          <p:spPr>
            <a:xfrm>
              <a:off x="0" y="3109875"/>
              <a:ext cx="520500" cy="0"/>
            </a:xfrm>
            <a:prstGeom prst="straightConnector1">
              <a:avLst/>
            </a:prstGeom>
            <a:noFill/>
            <a:ln w="9525" cap="flat" cmpd="sng">
              <a:solidFill>
                <a:schemeClr val="accent1"/>
              </a:solidFill>
              <a:prstDash val="solid"/>
              <a:round/>
              <a:headEnd type="none" w="med" len="med"/>
              <a:tailEnd type="none" w="med" len="med"/>
            </a:ln>
          </p:spPr>
        </p:cxnSp>
        <p:cxnSp>
          <p:nvCxnSpPr>
            <p:cNvPr id="106" name="Google Shape;106;p7"/>
            <p:cNvCxnSpPr/>
            <p:nvPr/>
          </p:nvCxnSpPr>
          <p:spPr>
            <a:xfrm>
              <a:off x="0" y="4328375"/>
              <a:ext cx="520500" cy="0"/>
            </a:xfrm>
            <a:prstGeom prst="straightConnector1">
              <a:avLst/>
            </a:prstGeom>
            <a:noFill/>
            <a:ln w="9525" cap="flat" cmpd="sng">
              <a:solidFill>
                <a:schemeClr val="accent1"/>
              </a:solidFill>
              <a:prstDash val="solid"/>
              <a:round/>
              <a:headEnd type="none" w="med" len="med"/>
              <a:tailEnd type="none" w="med" len="med"/>
            </a:ln>
          </p:spPr>
        </p:cxnSp>
        <p:sp>
          <p:nvSpPr>
            <p:cNvPr id="107" name="Google Shape;107;p7"/>
            <p:cNvSpPr/>
            <p:nvPr/>
          </p:nvSpPr>
          <p:spPr>
            <a:xfrm>
              <a:off x="2686054" y="3808633"/>
              <a:ext cx="1218300" cy="1218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grpSp>
      <p:sp>
        <p:nvSpPr>
          <p:cNvPr id="108" name="Google Shape;108;p7"/>
          <p:cNvSpPr txBox="1">
            <a:spLocks noGrp="1"/>
          </p:cNvSpPr>
          <p:nvPr>
            <p:ph type="title"/>
          </p:nvPr>
        </p:nvSpPr>
        <p:spPr>
          <a:xfrm>
            <a:off x="436725" y="647525"/>
            <a:ext cx="3251400" cy="587700"/>
          </a:xfrm>
          <a:prstGeom prst="rect">
            <a:avLst/>
          </a:prstGeom>
        </p:spPr>
        <p:txBody>
          <a:bodyPr spcFirstLastPara="1" wrap="square" lIns="0" tIns="0" rIns="0" bIns="0" anchor="t" anchorCtr="0">
            <a:sp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109" name="Google Shape;109;p7"/>
          <p:cNvSpPr>
            <a:spLocks noGrp="1"/>
          </p:cNvSpPr>
          <p:nvPr>
            <p:ph type="pic" idx="2"/>
          </p:nvPr>
        </p:nvSpPr>
        <p:spPr>
          <a:xfrm>
            <a:off x="4513350" y="1077191"/>
            <a:ext cx="1269600" cy="1269000"/>
          </a:xfrm>
          <a:prstGeom prst="roundRect">
            <a:avLst>
              <a:gd name="adj" fmla="val 50000"/>
            </a:avLst>
          </a:prstGeom>
          <a:noFill/>
          <a:ln>
            <a:noFill/>
          </a:ln>
        </p:spPr>
      </p:sp>
      <p:sp>
        <p:nvSpPr>
          <p:cNvPr id="110" name="Google Shape;110;p7"/>
          <p:cNvSpPr txBox="1">
            <a:spLocks noGrp="1"/>
          </p:cNvSpPr>
          <p:nvPr>
            <p:ph type="subTitle" idx="1"/>
          </p:nvPr>
        </p:nvSpPr>
        <p:spPr>
          <a:xfrm>
            <a:off x="4509675" y="2485321"/>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11" name="Google Shape;111;p7"/>
          <p:cNvSpPr txBox="1">
            <a:spLocks noGrp="1"/>
          </p:cNvSpPr>
          <p:nvPr>
            <p:ph type="subTitle" idx="3"/>
          </p:nvPr>
        </p:nvSpPr>
        <p:spPr>
          <a:xfrm>
            <a:off x="4509675" y="2600937"/>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12" name="Google Shape;112;p7"/>
          <p:cNvSpPr>
            <a:spLocks noGrp="1"/>
          </p:cNvSpPr>
          <p:nvPr>
            <p:ph type="pic" idx="4"/>
          </p:nvPr>
        </p:nvSpPr>
        <p:spPr>
          <a:xfrm>
            <a:off x="5966983" y="1077191"/>
            <a:ext cx="1269600" cy="1269000"/>
          </a:xfrm>
          <a:prstGeom prst="roundRect">
            <a:avLst>
              <a:gd name="adj" fmla="val 50000"/>
            </a:avLst>
          </a:prstGeom>
          <a:noFill/>
          <a:ln>
            <a:noFill/>
          </a:ln>
        </p:spPr>
      </p:sp>
      <p:sp>
        <p:nvSpPr>
          <p:cNvPr id="113" name="Google Shape;113;p7"/>
          <p:cNvSpPr txBox="1">
            <a:spLocks noGrp="1"/>
          </p:cNvSpPr>
          <p:nvPr>
            <p:ph type="subTitle" idx="5"/>
          </p:nvPr>
        </p:nvSpPr>
        <p:spPr>
          <a:xfrm>
            <a:off x="5963308" y="2485321"/>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14" name="Google Shape;114;p7"/>
          <p:cNvSpPr txBox="1">
            <a:spLocks noGrp="1"/>
          </p:cNvSpPr>
          <p:nvPr>
            <p:ph type="subTitle" idx="6"/>
          </p:nvPr>
        </p:nvSpPr>
        <p:spPr>
          <a:xfrm>
            <a:off x="5963308" y="2600937"/>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15" name="Google Shape;115;p7"/>
          <p:cNvSpPr>
            <a:spLocks noGrp="1"/>
          </p:cNvSpPr>
          <p:nvPr>
            <p:ph type="pic" idx="7"/>
          </p:nvPr>
        </p:nvSpPr>
        <p:spPr>
          <a:xfrm>
            <a:off x="7397695" y="1077191"/>
            <a:ext cx="1269600" cy="1269000"/>
          </a:xfrm>
          <a:prstGeom prst="roundRect">
            <a:avLst>
              <a:gd name="adj" fmla="val 50000"/>
            </a:avLst>
          </a:prstGeom>
          <a:noFill/>
          <a:ln>
            <a:noFill/>
          </a:ln>
        </p:spPr>
      </p:sp>
      <p:sp>
        <p:nvSpPr>
          <p:cNvPr id="116" name="Google Shape;116;p7"/>
          <p:cNvSpPr txBox="1">
            <a:spLocks noGrp="1"/>
          </p:cNvSpPr>
          <p:nvPr>
            <p:ph type="subTitle" idx="8"/>
          </p:nvPr>
        </p:nvSpPr>
        <p:spPr>
          <a:xfrm>
            <a:off x="7394020" y="2485321"/>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17" name="Google Shape;117;p7"/>
          <p:cNvSpPr txBox="1">
            <a:spLocks noGrp="1"/>
          </p:cNvSpPr>
          <p:nvPr>
            <p:ph type="subTitle" idx="9"/>
          </p:nvPr>
        </p:nvSpPr>
        <p:spPr>
          <a:xfrm>
            <a:off x="7394020" y="2600937"/>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18" name="Google Shape;118;p7"/>
          <p:cNvSpPr>
            <a:spLocks noGrp="1"/>
          </p:cNvSpPr>
          <p:nvPr>
            <p:ph type="pic" idx="13"/>
          </p:nvPr>
        </p:nvSpPr>
        <p:spPr>
          <a:xfrm>
            <a:off x="4513350" y="3224051"/>
            <a:ext cx="1269600" cy="1269000"/>
          </a:xfrm>
          <a:prstGeom prst="roundRect">
            <a:avLst>
              <a:gd name="adj" fmla="val 50000"/>
            </a:avLst>
          </a:prstGeom>
          <a:noFill/>
          <a:ln>
            <a:noFill/>
          </a:ln>
        </p:spPr>
      </p:sp>
      <p:sp>
        <p:nvSpPr>
          <p:cNvPr id="119" name="Google Shape;119;p7"/>
          <p:cNvSpPr txBox="1">
            <a:spLocks noGrp="1"/>
          </p:cNvSpPr>
          <p:nvPr>
            <p:ph type="subTitle" idx="14"/>
          </p:nvPr>
        </p:nvSpPr>
        <p:spPr>
          <a:xfrm>
            <a:off x="4509675" y="4632181"/>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20" name="Google Shape;120;p7"/>
          <p:cNvSpPr txBox="1">
            <a:spLocks noGrp="1"/>
          </p:cNvSpPr>
          <p:nvPr>
            <p:ph type="subTitle" idx="15"/>
          </p:nvPr>
        </p:nvSpPr>
        <p:spPr>
          <a:xfrm>
            <a:off x="4509675" y="4747797"/>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21" name="Google Shape;121;p7"/>
          <p:cNvSpPr>
            <a:spLocks noGrp="1"/>
          </p:cNvSpPr>
          <p:nvPr>
            <p:ph type="pic" idx="16"/>
          </p:nvPr>
        </p:nvSpPr>
        <p:spPr>
          <a:xfrm>
            <a:off x="5966983" y="3224051"/>
            <a:ext cx="1269600" cy="1269000"/>
          </a:xfrm>
          <a:prstGeom prst="roundRect">
            <a:avLst>
              <a:gd name="adj" fmla="val 50000"/>
            </a:avLst>
          </a:prstGeom>
          <a:noFill/>
          <a:ln>
            <a:noFill/>
          </a:ln>
        </p:spPr>
      </p:sp>
      <p:sp>
        <p:nvSpPr>
          <p:cNvPr id="122" name="Google Shape;122;p7"/>
          <p:cNvSpPr txBox="1">
            <a:spLocks noGrp="1"/>
          </p:cNvSpPr>
          <p:nvPr>
            <p:ph type="subTitle" idx="17"/>
          </p:nvPr>
        </p:nvSpPr>
        <p:spPr>
          <a:xfrm>
            <a:off x="5963308" y="4632181"/>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23" name="Google Shape;123;p7"/>
          <p:cNvSpPr txBox="1">
            <a:spLocks noGrp="1"/>
          </p:cNvSpPr>
          <p:nvPr>
            <p:ph type="subTitle" idx="18"/>
          </p:nvPr>
        </p:nvSpPr>
        <p:spPr>
          <a:xfrm>
            <a:off x="5963308" y="4747797"/>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24" name="Google Shape;124;p7"/>
          <p:cNvSpPr>
            <a:spLocks noGrp="1"/>
          </p:cNvSpPr>
          <p:nvPr>
            <p:ph type="pic" idx="19"/>
          </p:nvPr>
        </p:nvSpPr>
        <p:spPr>
          <a:xfrm>
            <a:off x="7397695" y="3224051"/>
            <a:ext cx="1269600" cy="1269000"/>
          </a:xfrm>
          <a:prstGeom prst="roundRect">
            <a:avLst>
              <a:gd name="adj" fmla="val 50000"/>
            </a:avLst>
          </a:prstGeom>
          <a:noFill/>
          <a:ln>
            <a:noFill/>
          </a:ln>
        </p:spPr>
      </p:sp>
      <p:sp>
        <p:nvSpPr>
          <p:cNvPr id="125" name="Google Shape;125;p7"/>
          <p:cNvSpPr txBox="1">
            <a:spLocks noGrp="1"/>
          </p:cNvSpPr>
          <p:nvPr>
            <p:ph type="subTitle" idx="20"/>
          </p:nvPr>
        </p:nvSpPr>
        <p:spPr>
          <a:xfrm>
            <a:off x="7394020" y="4632181"/>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sp>
        <p:nvSpPr>
          <p:cNvPr id="126" name="Google Shape;126;p7"/>
          <p:cNvSpPr txBox="1">
            <a:spLocks noGrp="1"/>
          </p:cNvSpPr>
          <p:nvPr>
            <p:ph type="subTitle" idx="21"/>
          </p:nvPr>
        </p:nvSpPr>
        <p:spPr>
          <a:xfrm>
            <a:off x="7394020" y="4747797"/>
            <a:ext cx="1258200" cy="13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IBM Plex Sans"/>
              <a:buNone/>
              <a:defRPr sz="1000">
                <a:solidFill>
                  <a:schemeClr val="lt1"/>
                </a:solidFill>
              </a:defRPr>
            </a:lvl1pPr>
            <a:lvl2pPr lvl="1">
              <a:spcBef>
                <a:spcPts val="0"/>
              </a:spcBef>
              <a:spcAft>
                <a:spcPts val="0"/>
              </a:spcAft>
              <a:buClr>
                <a:schemeClr val="lt1"/>
              </a:buClr>
              <a:buSzPts val="1000"/>
              <a:buFont typeface="IBM Plex Sans"/>
              <a:buNone/>
              <a:defRPr sz="1000">
                <a:solidFill>
                  <a:schemeClr val="lt1"/>
                </a:solidFill>
              </a:defRPr>
            </a:lvl2pPr>
            <a:lvl3pPr lvl="2">
              <a:spcBef>
                <a:spcPts val="0"/>
              </a:spcBef>
              <a:spcAft>
                <a:spcPts val="0"/>
              </a:spcAft>
              <a:buClr>
                <a:schemeClr val="lt1"/>
              </a:buClr>
              <a:buSzPts val="1000"/>
              <a:buFont typeface="IBM Plex Sans"/>
              <a:buNone/>
              <a:defRPr sz="1000">
                <a:solidFill>
                  <a:schemeClr val="lt1"/>
                </a:solidFill>
              </a:defRPr>
            </a:lvl3pPr>
            <a:lvl4pPr lvl="3">
              <a:spcBef>
                <a:spcPts val="0"/>
              </a:spcBef>
              <a:spcAft>
                <a:spcPts val="0"/>
              </a:spcAft>
              <a:buClr>
                <a:schemeClr val="lt1"/>
              </a:buClr>
              <a:buSzPts val="1000"/>
              <a:buFont typeface="IBM Plex Sans"/>
              <a:buNone/>
              <a:defRPr sz="1000">
                <a:solidFill>
                  <a:schemeClr val="lt1"/>
                </a:solidFill>
              </a:defRPr>
            </a:lvl4pPr>
            <a:lvl5pPr lvl="4">
              <a:spcBef>
                <a:spcPts val="0"/>
              </a:spcBef>
              <a:spcAft>
                <a:spcPts val="0"/>
              </a:spcAft>
              <a:buClr>
                <a:schemeClr val="lt1"/>
              </a:buClr>
              <a:buSzPts val="1000"/>
              <a:buFont typeface="IBM Plex Sans"/>
              <a:buNone/>
              <a:defRPr sz="1000">
                <a:solidFill>
                  <a:schemeClr val="lt1"/>
                </a:solidFill>
              </a:defRPr>
            </a:lvl5pPr>
            <a:lvl6pPr lvl="5">
              <a:spcBef>
                <a:spcPts val="0"/>
              </a:spcBef>
              <a:spcAft>
                <a:spcPts val="0"/>
              </a:spcAft>
              <a:buClr>
                <a:schemeClr val="lt1"/>
              </a:buClr>
              <a:buSzPts val="1000"/>
              <a:buFont typeface="IBM Plex Sans"/>
              <a:buNone/>
              <a:defRPr sz="1000">
                <a:solidFill>
                  <a:schemeClr val="lt1"/>
                </a:solidFill>
              </a:defRPr>
            </a:lvl6pPr>
            <a:lvl7pPr lvl="6">
              <a:spcBef>
                <a:spcPts val="0"/>
              </a:spcBef>
              <a:spcAft>
                <a:spcPts val="0"/>
              </a:spcAft>
              <a:buClr>
                <a:schemeClr val="lt1"/>
              </a:buClr>
              <a:buSzPts val="1000"/>
              <a:buFont typeface="IBM Plex Sans"/>
              <a:buNone/>
              <a:defRPr sz="1000">
                <a:solidFill>
                  <a:schemeClr val="lt1"/>
                </a:solidFill>
              </a:defRPr>
            </a:lvl7pPr>
            <a:lvl8pPr lvl="7">
              <a:spcBef>
                <a:spcPts val="0"/>
              </a:spcBef>
              <a:spcAft>
                <a:spcPts val="0"/>
              </a:spcAft>
              <a:buClr>
                <a:schemeClr val="lt1"/>
              </a:buClr>
              <a:buSzPts val="1000"/>
              <a:buFont typeface="IBM Plex Sans"/>
              <a:buNone/>
              <a:defRPr sz="1000">
                <a:solidFill>
                  <a:schemeClr val="lt1"/>
                </a:solidFill>
              </a:defRPr>
            </a:lvl8pPr>
            <a:lvl9pPr lvl="8">
              <a:spcBef>
                <a:spcPts val="0"/>
              </a:spcBef>
              <a:spcAft>
                <a:spcPts val="0"/>
              </a:spcAft>
              <a:buClr>
                <a:schemeClr val="lt1"/>
              </a:buClr>
              <a:buSzPts val="1000"/>
              <a:buFont typeface="IBM Plex Sans"/>
              <a:buNone/>
              <a:defRPr sz="1000">
                <a:solidFill>
                  <a:schemeClr val="lt1"/>
                </a:solidFill>
              </a:defRPr>
            </a:lvl9pPr>
          </a:lstStyle>
          <a:p>
            <a:endParaRPr/>
          </a:p>
        </p:txBody>
      </p:sp>
      <p:cxnSp>
        <p:nvCxnSpPr>
          <p:cNvPr id="127" name="Google Shape;127;p7"/>
          <p:cNvCxnSpPr/>
          <p:nvPr/>
        </p:nvCxnSpPr>
        <p:spPr>
          <a:xfrm>
            <a:off x="4100759" y="-7950"/>
            <a:ext cx="0" cy="5159400"/>
          </a:xfrm>
          <a:prstGeom prst="straightConnector1">
            <a:avLst/>
          </a:prstGeom>
          <a:noFill/>
          <a:ln w="9525" cap="flat" cmpd="sng">
            <a:solidFill>
              <a:schemeClr val="accent1"/>
            </a:solidFill>
            <a:prstDash val="solid"/>
            <a:round/>
            <a:headEnd type="none" w="med" len="med"/>
            <a:tailEnd type="none" w="med" len="med"/>
          </a:ln>
        </p:spPr>
      </p:cxnSp>
      <p:sp>
        <p:nvSpPr>
          <p:cNvPr id="128" name="Google Shape;128;p7"/>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129" name="Google Shape;129;p7"/>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130" name="Google Shape;130;p7"/>
          <p:cNvSpPr txBox="1">
            <a:spLocks noGrp="1"/>
          </p:cNvSpPr>
          <p:nvPr>
            <p:ph type="subTitle" idx="22"/>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131" name="Google Shape;131;p7"/>
          <p:cNvSpPr txBox="1">
            <a:spLocks noGrp="1"/>
          </p:cNvSpPr>
          <p:nvPr>
            <p:ph type="subTitle" idx="23"/>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genda - Alt 1">
  <p:cSld name="BLANK_1_1_1_1_1_1_1_1_1_1_1_1">
    <p:spTree>
      <p:nvGrpSpPr>
        <p:cNvPr id="1" name="Shape 632"/>
        <p:cNvGrpSpPr/>
        <p:nvPr/>
      </p:nvGrpSpPr>
      <p:grpSpPr>
        <a:xfrm>
          <a:off x="0" y="0"/>
          <a:ext cx="0" cy="0"/>
          <a:chOff x="0" y="0"/>
          <a:chExt cx="0" cy="0"/>
        </a:xfrm>
      </p:grpSpPr>
      <p:sp>
        <p:nvSpPr>
          <p:cNvPr id="633" name="Google Shape;633;p62"/>
          <p:cNvSpPr txBox="1">
            <a:spLocks noGrp="1"/>
          </p:cNvSpPr>
          <p:nvPr>
            <p:ph type="subTitle" idx="1"/>
          </p:nvPr>
        </p:nvSpPr>
        <p:spPr>
          <a:xfrm>
            <a:off x="3389025" y="1197289"/>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Arial"/>
              <a:buNone/>
              <a:defRPr sz="1600" b="1">
                <a:latin typeface="Arial"/>
                <a:ea typeface="Arial"/>
                <a:cs typeface="Arial"/>
                <a:sym typeface="Arial"/>
              </a:defRPr>
            </a:lvl2pPr>
            <a:lvl3pPr lvl="2">
              <a:spcBef>
                <a:spcPts val="0"/>
              </a:spcBef>
              <a:spcAft>
                <a:spcPts val="0"/>
              </a:spcAft>
              <a:buClr>
                <a:schemeClr val="lt1"/>
              </a:buClr>
              <a:buSzPts val="1600"/>
              <a:buFont typeface="Arial"/>
              <a:buNone/>
              <a:defRPr sz="1600" b="1">
                <a:latin typeface="Arial"/>
                <a:ea typeface="Arial"/>
                <a:cs typeface="Arial"/>
                <a:sym typeface="Arial"/>
              </a:defRPr>
            </a:lvl3pPr>
            <a:lvl4pPr lvl="3">
              <a:spcBef>
                <a:spcPts val="0"/>
              </a:spcBef>
              <a:spcAft>
                <a:spcPts val="0"/>
              </a:spcAft>
              <a:buClr>
                <a:schemeClr val="lt1"/>
              </a:buClr>
              <a:buSzPts val="1600"/>
              <a:buFont typeface="Arial"/>
              <a:buNone/>
              <a:defRPr sz="1600" b="1">
                <a:latin typeface="Arial"/>
                <a:ea typeface="Arial"/>
                <a:cs typeface="Arial"/>
                <a:sym typeface="Arial"/>
              </a:defRPr>
            </a:lvl4pPr>
            <a:lvl5pPr lvl="4">
              <a:spcBef>
                <a:spcPts val="0"/>
              </a:spcBef>
              <a:spcAft>
                <a:spcPts val="0"/>
              </a:spcAft>
              <a:buClr>
                <a:schemeClr val="lt1"/>
              </a:buClr>
              <a:buSzPts val="1600"/>
              <a:buFont typeface="Arial"/>
              <a:buNone/>
              <a:defRPr sz="1600" b="1">
                <a:latin typeface="Arial"/>
                <a:ea typeface="Arial"/>
                <a:cs typeface="Arial"/>
                <a:sym typeface="Arial"/>
              </a:defRPr>
            </a:lvl5pPr>
            <a:lvl6pPr lvl="5">
              <a:spcBef>
                <a:spcPts val="0"/>
              </a:spcBef>
              <a:spcAft>
                <a:spcPts val="0"/>
              </a:spcAft>
              <a:buClr>
                <a:schemeClr val="lt1"/>
              </a:buClr>
              <a:buSzPts val="1600"/>
              <a:buFont typeface="Arial"/>
              <a:buNone/>
              <a:defRPr sz="1600" b="1">
                <a:latin typeface="Arial"/>
                <a:ea typeface="Arial"/>
                <a:cs typeface="Arial"/>
                <a:sym typeface="Arial"/>
              </a:defRPr>
            </a:lvl6pPr>
            <a:lvl7pPr lvl="6">
              <a:spcBef>
                <a:spcPts val="0"/>
              </a:spcBef>
              <a:spcAft>
                <a:spcPts val="0"/>
              </a:spcAft>
              <a:buClr>
                <a:schemeClr val="lt1"/>
              </a:buClr>
              <a:buSzPts val="1600"/>
              <a:buFont typeface="Arial"/>
              <a:buNone/>
              <a:defRPr sz="1600" b="1">
                <a:latin typeface="Arial"/>
                <a:ea typeface="Arial"/>
                <a:cs typeface="Arial"/>
                <a:sym typeface="Arial"/>
              </a:defRPr>
            </a:lvl7pPr>
            <a:lvl8pPr lvl="7">
              <a:spcBef>
                <a:spcPts val="0"/>
              </a:spcBef>
              <a:spcAft>
                <a:spcPts val="0"/>
              </a:spcAft>
              <a:buClr>
                <a:schemeClr val="lt1"/>
              </a:buClr>
              <a:buSzPts val="1600"/>
              <a:buFont typeface="Arial"/>
              <a:buNone/>
              <a:defRPr sz="1600" b="1">
                <a:latin typeface="Arial"/>
                <a:ea typeface="Arial"/>
                <a:cs typeface="Arial"/>
                <a:sym typeface="Arial"/>
              </a:defRPr>
            </a:lvl8pPr>
            <a:lvl9pPr lvl="8">
              <a:spcBef>
                <a:spcPts val="0"/>
              </a:spcBef>
              <a:spcAft>
                <a:spcPts val="0"/>
              </a:spcAft>
              <a:buClr>
                <a:schemeClr val="lt1"/>
              </a:buClr>
              <a:buSzPts val="1600"/>
              <a:buFont typeface="Arial"/>
              <a:buNone/>
              <a:defRPr sz="1600" b="1">
                <a:latin typeface="Arial"/>
                <a:ea typeface="Arial"/>
                <a:cs typeface="Arial"/>
                <a:sym typeface="Arial"/>
              </a:defRPr>
            </a:lvl9pPr>
          </a:lstStyle>
          <a:p>
            <a:endParaRPr/>
          </a:p>
        </p:txBody>
      </p:sp>
      <p:sp>
        <p:nvSpPr>
          <p:cNvPr id="634" name="Google Shape;634;p62"/>
          <p:cNvSpPr/>
          <p:nvPr/>
        </p:nvSpPr>
        <p:spPr>
          <a:xfrm flipH="1">
            <a:off x="1350000" y="2442900"/>
            <a:ext cx="2849100" cy="2700600"/>
          </a:xfrm>
          <a:prstGeom prst="pie">
            <a:avLst>
              <a:gd name="adj1" fmla="val 21586474"/>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35" name="Google Shape;635;p62"/>
          <p:cNvSpPr/>
          <p:nvPr/>
        </p:nvSpPr>
        <p:spPr>
          <a:xfrm rot="5400000" flipH="1">
            <a:off x="-6000" y="3795800"/>
            <a:ext cx="2712600" cy="2700600"/>
          </a:xfrm>
          <a:prstGeom prst="pie">
            <a:avLst>
              <a:gd name="adj1" fmla="val 25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36" name="Google Shape;636;p62"/>
          <p:cNvSpPr/>
          <p:nvPr/>
        </p:nvSpPr>
        <p:spPr>
          <a:xfrm rot="5400000" flipH="1">
            <a:off x="-125" y="2402250"/>
            <a:ext cx="2775600" cy="2775600"/>
          </a:xfrm>
          <a:prstGeom prst="pie">
            <a:avLst>
              <a:gd name="adj1" fmla="val 16192689"/>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37" name="Google Shape;637;p62"/>
          <p:cNvSpPr txBox="1">
            <a:spLocks noGrp="1"/>
          </p:cNvSpPr>
          <p:nvPr>
            <p:ph type="subTitle" idx="2"/>
          </p:nvPr>
        </p:nvSpPr>
        <p:spPr>
          <a:xfrm>
            <a:off x="3389025" y="2341214"/>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38" name="Google Shape;638;p62"/>
          <p:cNvSpPr txBox="1">
            <a:spLocks noGrp="1"/>
          </p:cNvSpPr>
          <p:nvPr>
            <p:ph type="subTitle" idx="3"/>
          </p:nvPr>
        </p:nvSpPr>
        <p:spPr>
          <a:xfrm>
            <a:off x="3389025" y="3485139"/>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39" name="Google Shape;639;p62"/>
          <p:cNvSpPr txBox="1">
            <a:spLocks noGrp="1"/>
          </p:cNvSpPr>
          <p:nvPr>
            <p:ph type="subTitle" idx="4"/>
          </p:nvPr>
        </p:nvSpPr>
        <p:spPr>
          <a:xfrm>
            <a:off x="6335550" y="1197289"/>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40" name="Google Shape;640;p62"/>
          <p:cNvSpPr txBox="1">
            <a:spLocks noGrp="1"/>
          </p:cNvSpPr>
          <p:nvPr>
            <p:ph type="subTitle" idx="5"/>
          </p:nvPr>
        </p:nvSpPr>
        <p:spPr>
          <a:xfrm>
            <a:off x="6335550" y="2341214"/>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41" name="Google Shape;641;p62"/>
          <p:cNvSpPr txBox="1">
            <a:spLocks noGrp="1"/>
          </p:cNvSpPr>
          <p:nvPr>
            <p:ph type="subTitle" idx="6"/>
          </p:nvPr>
        </p:nvSpPr>
        <p:spPr>
          <a:xfrm>
            <a:off x="6335550" y="3485139"/>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42" name="Google Shape;642;p62"/>
          <p:cNvSpPr txBox="1">
            <a:spLocks noGrp="1"/>
          </p:cNvSpPr>
          <p:nvPr>
            <p:ph type="title"/>
          </p:nvPr>
        </p:nvSpPr>
        <p:spPr>
          <a:xfrm>
            <a:off x="284700" y="286200"/>
            <a:ext cx="2860800" cy="17328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643" name="Google Shape;643;p62"/>
          <p:cNvSpPr txBox="1">
            <a:spLocks noGrp="1"/>
          </p:cNvSpPr>
          <p:nvPr>
            <p:ph type="subTitle" idx="7"/>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44" name="Google Shape;644;p62"/>
          <p:cNvSpPr txBox="1">
            <a:spLocks noGrp="1"/>
          </p:cNvSpPr>
          <p:nvPr>
            <p:ph type="subTitle" idx="8"/>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45" name="Google Shape;645;p62"/>
          <p:cNvSpPr txBox="1">
            <a:spLocks noGrp="1"/>
          </p:cNvSpPr>
          <p:nvPr>
            <p:ph type="subTitle" idx="9"/>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646" name="Google Shape;646;p62"/>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genda - Alt 2">
  <p:cSld name="BLANK_1_1_1_1_1_1_1_1_1_1_1_1_2">
    <p:spTree>
      <p:nvGrpSpPr>
        <p:cNvPr id="1" name="Shape 647"/>
        <p:cNvGrpSpPr/>
        <p:nvPr/>
      </p:nvGrpSpPr>
      <p:grpSpPr>
        <a:xfrm>
          <a:off x="0" y="0"/>
          <a:ext cx="0" cy="0"/>
          <a:chOff x="0" y="0"/>
          <a:chExt cx="0" cy="0"/>
        </a:xfrm>
      </p:grpSpPr>
      <p:sp>
        <p:nvSpPr>
          <p:cNvPr id="648" name="Google Shape;648;p63"/>
          <p:cNvSpPr/>
          <p:nvPr/>
        </p:nvSpPr>
        <p:spPr>
          <a:xfrm rot="-5400000">
            <a:off x="-2575150" y="-150"/>
            <a:ext cx="5143800" cy="5143500"/>
          </a:xfrm>
          <a:prstGeom prst="pie">
            <a:avLst>
              <a:gd name="adj1" fmla="val 3746"/>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49" name="Google Shape;649;p63"/>
          <p:cNvSpPr/>
          <p:nvPr/>
        </p:nvSpPr>
        <p:spPr>
          <a:xfrm rot="5400000">
            <a:off x="-3261" y="1"/>
            <a:ext cx="5143500" cy="5143500"/>
          </a:xfrm>
          <a:prstGeom prst="pie">
            <a:avLst>
              <a:gd name="adj1" fmla="val 0"/>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50" name="Google Shape;650;p63"/>
          <p:cNvSpPr txBox="1">
            <a:spLocks noGrp="1"/>
          </p:cNvSpPr>
          <p:nvPr>
            <p:ph type="subTitle" idx="1"/>
          </p:nvPr>
        </p:nvSpPr>
        <p:spPr>
          <a:xfrm>
            <a:off x="3236625" y="1936752"/>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51" name="Google Shape;651;p63"/>
          <p:cNvSpPr txBox="1">
            <a:spLocks noGrp="1"/>
          </p:cNvSpPr>
          <p:nvPr>
            <p:ph type="subTitle" idx="2"/>
          </p:nvPr>
        </p:nvSpPr>
        <p:spPr>
          <a:xfrm>
            <a:off x="3236625" y="2920654"/>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52" name="Google Shape;652;p63"/>
          <p:cNvSpPr txBox="1">
            <a:spLocks noGrp="1"/>
          </p:cNvSpPr>
          <p:nvPr>
            <p:ph type="subTitle" idx="3"/>
          </p:nvPr>
        </p:nvSpPr>
        <p:spPr>
          <a:xfrm>
            <a:off x="3236625" y="3912436"/>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53" name="Google Shape;653;p63"/>
          <p:cNvSpPr txBox="1">
            <a:spLocks noGrp="1"/>
          </p:cNvSpPr>
          <p:nvPr>
            <p:ph type="subTitle" idx="4"/>
          </p:nvPr>
        </p:nvSpPr>
        <p:spPr>
          <a:xfrm>
            <a:off x="6183150" y="1936752"/>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54" name="Google Shape;654;p63"/>
          <p:cNvSpPr txBox="1">
            <a:spLocks noGrp="1"/>
          </p:cNvSpPr>
          <p:nvPr>
            <p:ph type="subTitle" idx="5"/>
          </p:nvPr>
        </p:nvSpPr>
        <p:spPr>
          <a:xfrm>
            <a:off x="6183150" y="2920654"/>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55" name="Google Shape;655;p63"/>
          <p:cNvSpPr txBox="1">
            <a:spLocks noGrp="1"/>
          </p:cNvSpPr>
          <p:nvPr>
            <p:ph type="subTitle" idx="6"/>
          </p:nvPr>
        </p:nvSpPr>
        <p:spPr>
          <a:xfrm>
            <a:off x="6183150" y="3912436"/>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None/>
              <a:defRPr sz="1600" b="1"/>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656" name="Google Shape;656;p63"/>
          <p:cNvSpPr txBox="1">
            <a:spLocks noGrp="1"/>
          </p:cNvSpPr>
          <p:nvPr>
            <p:ph type="title"/>
          </p:nvPr>
        </p:nvSpPr>
        <p:spPr>
          <a:xfrm>
            <a:off x="3235425" y="474750"/>
            <a:ext cx="2860800" cy="13158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657" name="Google Shape;657;p63"/>
          <p:cNvSpPr txBox="1">
            <a:spLocks noGrp="1"/>
          </p:cNvSpPr>
          <p:nvPr>
            <p:ph type="subTitle" idx="7"/>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58" name="Google Shape;658;p63"/>
          <p:cNvSpPr txBox="1">
            <a:spLocks noGrp="1"/>
          </p:cNvSpPr>
          <p:nvPr>
            <p:ph type="subTitle" idx="8"/>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659" name="Google Shape;659;p63"/>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s">
  <p:cSld name="BLANK_1_1_1_1_1_1_1_1_1_1_1_1_2_1">
    <p:spTree>
      <p:nvGrpSpPr>
        <p:cNvPr id="1" name="Shape 660"/>
        <p:cNvGrpSpPr/>
        <p:nvPr/>
      </p:nvGrpSpPr>
      <p:grpSpPr>
        <a:xfrm>
          <a:off x="0" y="0"/>
          <a:ext cx="0" cy="0"/>
          <a:chOff x="0" y="0"/>
          <a:chExt cx="0" cy="0"/>
        </a:xfrm>
      </p:grpSpPr>
      <p:sp>
        <p:nvSpPr>
          <p:cNvPr id="661" name="Google Shape;661;p64"/>
          <p:cNvSpPr txBox="1">
            <a:spLocks noGrp="1"/>
          </p:cNvSpPr>
          <p:nvPr>
            <p:ph type="subTitle" idx="1"/>
          </p:nvPr>
        </p:nvSpPr>
        <p:spPr>
          <a:xfrm>
            <a:off x="5537976" y="1421821"/>
            <a:ext cx="3453600" cy="311100"/>
          </a:xfrm>
          <a:prstGeom prst="rect">
            <a:avLst/>
          </a:prstGeom>
        </p:spPr>
        <p:txBody>
          <a:bodyPr spcFirstLastPara="1" wrap="square" lIns="0" tIns="91425" rIns="91425" bIns="0" anchor="b" anchorCtr="0">
            <a:normAutofit/>
          </a:bodyPr>
          <a:lstStyle>
            <a:lvl1pPr lvl="0">
              <a:spcBef>
                <a:spcPts val="0"/>
              </a:spcBef>
              <a:spcAft>
                <a:spcPts val="0"/>
              </a:spcAft>
              <a:buClr>
                <a:schemeClr val="lt1"/>
              </a:buClr>
              <a:buSzPts val="1800"/>
              <a:buNone/>
              <a:defRPr sz="1800" b="1"/>
            </a:lvl1pPr>
            <a:lvl2pPr lvl="1">
              <a:spcBef>
                <a:spcPts val="0"/>
              </a:spcBef>
              <a:spcAft>
                <a:spcPts val="0"/>
              </a:spcAft>
              <a:buClr>
                <a:schemeClr val="lt1"/>
              </a:buClr>
              <a:buSzPts val="1500"/>
              <a:buFont typeface="Poppins"/>
              <a:buNone/>
              <a:defRPr sz="1500" b="1">
                <a:latin typeface="Poppins"/>
                <a:ea typeface="Poppins"/>
                <a:cs typeface="Poppins"/>
                <a:sym typeface="Poppins"/>
              </a:defRPr>
            </a:lvl2pPr>
            <a:lvl3pPr lvl="2">
              <a:spcBef>
                <a:spcPts val="0"/>
              </a:spcBef>
              <a:spcAft>
                <a:spcPts val="0"/>
              </a:spcAft>
              <a:buClr>
                <a:schemeClr val="lt1"/>
              </a:buClr>
              <a:buSzPts val="1500"/>
              <a:buFont typeface="Poppins"/>
              <a:buNone/>
              <a:defRPr sz="1500" b="1">
                <a:latin typeface="Poppins"/>
                <a:ea typeface="Poppins"/>
                <a:cs typeface="Poppins"/>
                <a:sym typeface="Poppins"/>
              </a:defRPr>
            </a:lvl3pPr>
            <a:lvl4pPr lvl="3">
              <a:spcBef>
                <a:spcPts val="0"/>
              </a:spcBef>
              <a:spcAft>
                <a:spcPts val="0"/>
              </a:spcAft>
              <a:buClr>
                <a:schemeClr val="lt1"/>
              </a:buClr>
              <a:buSzPts val="1500"/>
              <a:buFont typeface="Poppins"/>
              <a:buNone/>
              <a:defRPr sz="1500" b="1">
                <a:latin typeface="Poppins"/>
                <a:ea typeface="Poppins"/>
                <a:cs typeface="Poppins"/>
                <a:sym typeface="Poppins"/>
              </a:defRPr>
            </a:lvl4pPr>
            <a:lvl5pPr lvl="4">
              <a:spcBef>
                <a:spcPts val="0"/>
              </a:spcBef>
              <a:spcAft>
                <a:spcPts val="0"/>
              </a:spcAft>
              <a:buClr>
                <a:schemeClr val="lt1"/>
              </a:buClr>
              <a:buSzPts val="1500"/>
              <a:buFont typeface="Poppins"/>
              <a:buNone/>
              <a:defRPr sz="1500" b="1">
                <a:latin typeface="Poppins"/>
                <a:ea typeface="Poppins"/>
                <a:cs typeface="Poppins"/>
                <a:sym typeface="Poppins"/>
              </a:defRPr>
            </a:lvl5pPr>
            <a:lvl6pPr lvl="5">
              <a:spcBef>
                <a:spcPts val="0"/>
              </a:spcBef>
              <a:spcAft>
                <a:spcPts val="0"/>
              </a:spcAft>
              <a:buClr>
                <a:schemeClr val="lt1"/>
              </a:buClr>
              <a:buSzPts val="1500"/>
              <a:buFont typeface="Poppins"/>
              <a:buNone/>
              <a:defRPr sz="1500" b="1">
                <a:latin typeface="Poppins"/>
                <a:ea typeface="Poppins"/>
                <a:cs typeface="Poppins"/>
                <a:sym typeface="Poppins"/>
              </a:defRPr>
            </a:lvl6pPr>
            <a:lvl7pPr lvl="6">
              <a:spcBef>
                <a:spcPts val="0"/>
              </a:spcBef>
              <a:spcAft>
                <a:spcPts val="0"/>
              </a:spcAft>
              <a:buClr>
                <a:schemeClr val="lt1"/>
              </a:buClr>
              <a:buSzPts val="1500"/>
              <a:buFont typeface="Poppins"/>
              <a:buNone/>
              <a:defRPr sz="1500" b="1">
                <a:latin typeface="Poppins"/>
                <a:ea typeface="Poppins"/>
                <a:cs typeface="Poppins"/>
                <a:sym typeface="Poppins"/>
              </a:defRPr>
            </a:lvl7pPr>
            <a:lvl8pPr lvl="7">
              <a:spcBef>
                <a:spcPts val="0"/>
              </a:spcBef>
              <a:spcAft>
                <a:spcPts val="0"/>
              </a:spcAft>
              <a:buClr>
                <a:schemeClr val="lt1"/>
              </a:buClr>
              <a:buSzPts val="1500"/>
              <a:buFont typeface="Poppins"/>
              <a:buNone/>
              <a:defRPr sz="1500" b="1">
                <a:latin typeface="Poppins"/>
                <a:ea typeface="Poppins"/>
                <a:cs typeface="Poppins"/>
                <a:sym typeface="Poppins"/>
              </a:defRPr>
            </a:lvl8pPr>
            <a:lvl9pPr lvl="8">
              <a:spcBef>
                <a:spcPts val="0"/>
              </a:spcBef>
              <a:spcAft>
                <a:spcPts val="0"/>
              </a:spcAft>
              <a:buClr>
                <a:schemeClr val="lt1"/>
              </a:buClr>
              <a:buSzPts val="1500"/>
              <a:buFont typeface="Poppins"/>
              <a:buNone/>
              <a:defRPr sz="1500" b="1">
                <a:latin typeface="Poppins"/>
                <a:ea typeface="Poppins"/>
                <a:cs typeface="Poppins"/>
                <a:sym typeface="Poppins"/>
              </a:defRPr>
            </a:lvl9pPr>
          </a:lstStyle>
          <a:p>
            <a:endParaRPr/>
          </a:p>
        </p:txBody>
      </p:sp>
      <p:sp>
        <p:nvSpPr>
          <p:cNvPr id="662" name="Google Shape;662;p64"/>
          <p:cNvSpPr txBox="1">
            <a:spLocks noGrp="1"/>
          </p:cNvSpPr>
          <p:nvPr>
            <p:ph type="subTitle" idx="2"/>
          </p:nvPr>
        </p:nvSpPr>
        <p:spPr>
          <a:xfrm>
            <a:off x="5537976" y="1658233"/>
            <a:ext cx="3453600" cy="311100"/>
          </a:xfrm>
          <a:prstGeom prst="rect">
            <a:avLst/>
          </a:prstGeom>
        </p:spPr>
        <p:txBody>
          <a:bodyPr spcFirstLastPara="1" wrap="square" lIns="0" tIns="91425" rIns="91425" bIns="0" anchor="t" anchorCtr="0">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a:endParaRPr/>
          </a:p>
        </p:txBody>
      </p:sp>
      <p:sp>
        <p:nvSpPr>
          <p:cNvPr id="663" name="Google Shape;663;p64"/>
          <p:cNvSpPr txBox="1">
            <a:spLocks noGrp="1"/>
          </p:cNvSpPr>
          <p:nvPr>
            <p:ph type="subTitle" idx="3"/>
          </p:nvPr>
        </p:nvSpPr>
        <p:spPr>
          <a:xfrm>
            <a:off x="5537976" y="2185603"/>
            <a:ext cx="3453600" cy="311100"/>
          </a:xfrm>
          <a:prstGeom prst="rect">
            <a:avLst/>
          </a:prstGeom>
        </p:spPr>
        <p:txBody>
          <a:bodyPr spcFirstLastPara="1" wrap="square" lIns="0" tIns="91425" rIns="91425" bIns="0" anchor="b" anchorCtr="0">
            <a:normAutofit/>
          </a:bodyPr>
          <a:lstStyle>
            <a:lvl1pPr lvl="0">
              <a:spcBef>
                <a:spcPts val="0"/>
              </a:spcBef>
              <a:spcAft>
                <a:spcPts val="0"/>
              </a:spcAft>
              <a:buClr>
                <a:schemeClr val="lt1"/>
              </a:buClr>
              <a:buSzPts val="1800"/>
              <a:buNone/>
              <a:defRPr sz="1800" b="1"/>
            </a:lvl1pPr>
            <a:lvl2pPr lvl="1">
              <a:spcBef>
                <a:spcPts val="0"/>
              </a:spcBef>
              <a:spcAft>
                <a:spcPts val="0"/>
              </a:spcAft>
              <a:buClr>
                <a:schemeClr val="lt1"/>
              </a:buClr>
              <a:buSzPts val="1500"/>
              <a:buFont typeface="Poppins"/>
              <a:buNone/>
              <a:defRPr sz="1500" b="1">
                <a:latin typeface="Poppins"/>
                <a:ea typeface="Poppins"/>
                <a:cs typeface="Poppins"/>
                <a:sym typeface="Poppins"/>
              </a:defRPr>
            </a:lvl2pPr>
            <a:lvl3pPr lvl="2">
              <a:spcBef>
                <a:spcPts val="0"/>
              </a:spcBef>
              <a:spcAft>
                <a:spcPts val="0"/>
              </a:spcAft>
              <a:buClr>
                <a:schemeClr val="lt1"/>
              </a:buClr>
              <a:buSzPts val="1500"/>
              <a:buFont typeface="Poppins"/>
              <a:buNone/>
              <a:defRPr sz="1500" b="1">
                <a:latin typeface="Poppins"/>
                <a:ea typeface="Poppins"/>
                <a:cs typeface="Poppins"/>
                <a:sym typeface="Poppins"/>
              </a:defRPr>
            </a:lvl3pPr>
            <a:lvl4pPr lvl="3">
              <a:spcBef>
                <a:spcPts val="0"/>
              </a:spcBef>
              <a:spcAft>
                <a:spcPts val="0"/>
              </a:spcAft>
              <a:buClr>
                <a:schemeClr val="lt1"/>
              </a:buClr>
              <a:buSzPts val="1500"/>
              <a:buFont typeface="Poppins"/>
              <a:buNone/>
              <a:defRPr sz="1500" b="1">
                <a:latin typeface="Poppins"/>
                <a:ea typeface="Poppins"/>
                <a:cs typeface="Poppins"/>
                <a:sym typeface="Poppins"/>
              </a:defRPr>
            </a:lvl4pPr>
            <a:lvl5pPr lvl="4">
              <a:spcBef>
                <a:spcPts val="0"/>
              </a:spcBef>
              <a:spcAft>
                <a:spcPts val="0"/>
              </a:spcAft>
              <a:buClr>
                <a:schemeClr val="lt1"/>
              </a:buClr>
              <a:buSzPts val="1500"/>
              <a:buFont typeface="Poppins"/>
              <a:buNone/>
              <a:defRPr sz="1500" b="1">
                <a:latin typeface="Poppins"/>
                <a:ea typeface="Poppins"/>
                <a:cs typeface="Poppins"/>
                <a:sym typeface="Poppins"/>
              </a:defRPr>
            </a:lvl5pPr>
            <a:lvl6pPr lvl="5">
              <a:spcBef>
                <a:spcPts val="0"/>
              </a:spcBef>
              <a:spcAft>
                <a:spcPts val="0"/>
              </a:spcAft>
              <a:buClr>
                <a:schemeClr val="lt1"/>
              </a:buClr>
              <a:buSzPts val="1500"/>
              <a:buFont typeface="Poppins"/>
              <a:buNone/>
              <a:defRPr sz="1500" b="1">
                <a:latin typeface="Poppins"/>
                <a:ea typeface="Poppins"/>
                <a:cs typeface="Poppins"/>
                <a:sym typeface="Poppins"/>
              </a:defRPr>
            </a:lvl6pPr>
            <a:lvl7pPr lvl="6">
              <a:spcBef>
                <a:spcPts val="0"/>
              </a:spcBef>
              <a:spcAft>
                <a:spcPts val="0"/>
              </a:spcAft>
              <a:buClr>
                <a:schemeClr val="lt1"/>
              </a:buClr>
              <a:buSzPts val="1500"/>
              <a:buFont typeface="Poppins"/>
              <a:buNone/>
              <a:defRPr sz="1500" b="1">
                <a:latin typeface="Poppins"/>
                <a:ea typeface="Poppins"/>
                <a:cs typeface="Poppins"/>
                <a:sym typeface="Poppins"/>
              </a:defRPr>
            </a:lvl7pPr>
            <a:lvl8pPr lvl="7">
              <a:spcBef>
                <a:spcPts val="0"/>
              </a:spcBef>
              <a:spcAft>
                <a:spcPts val="0"/>
              </a:spcAft>
              <a:buClr>
                <a:schemeClr val="lt1"/>
              </a:buClr>
              <a:buSzPts val="1500"/>
              <a:buFont typeface="Poppins"/>
              <a:buNone/>
              <a:defRPr sz="1500" b="1">
                <a:latin typeface="Poppins"/>
                <a:ea typeface="Poppins"/>
                <a:cs typeface="Poppins"/>
                <a:sym typeface="Poppins"/>
              </a:defRPr>
            </a:lvl8pPr>
            <a:lvl9pPr lvl="8">
              <a:spcBef>
                <a:spcPts val="0"/>
              </a:spcBef>
              <a:spcAft>
                <a:spcPts val="0"/>
              </a:spcAft>
              <a:buClr>
                <a:schemeClr val="lt1"/>
              </a:buClr>
              <a:buSzPts val="1500"/>
              <a:buFont typeface="Poppins"/>
              <a:buNone/>
              <a:defRPr sz="1500" b="1">
                <a:latin typeface="Poppins"/>
                <a:ea typeface="Poppins"/>
                <a:cs typeface="Poppins"/>
                <a:sym typeface="Poppins"/>
              </a:defRPr>
            </a:lvl9pPr>
          </a:lstStyle>
          <a:p>
            <a:endParaRPr/>
          </a:p>
        </p:txBody>
      </p:sp>
      <p:sp>
        <p:nvSpPr>
          <p:cNvPr id="664" name="Google Shape;664;p64"/>
          <p:cNvSpPr txBox="1">
            <a:spLocks noGrp="1"/>
          </p:cNvSpPr>
          <p:nvPr>
            <p:ph type="subTitle" idx="4"/>
          </p:nvPr>
        </p:nvSpPr>
        <p:spPr>
          <a:xfrm>
            <a:off x="5537976" y="2421696"/>
            <a:ext cx="3453600" cy="311100"/>
          </a:xfrm>
          <a:prstGeom prst="rect">
            <a:avLst/>
          </a:prstGeom>
        </p:spPr>
        <p:txBody>
          <a:bodyPr spcFirstLastPara="1" wrap="square" lIns="0" tIns="91425" rIns="91425" bIns="0" anchor="t" anchorCtr="0">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a:endParaRPr/>
          </a:p>
        </p:txBody>
      </p:sp>
      <p:sp>
        <p:nvSpPr>
          <p:cNvPr id="665" name="Google Shape;665;p64"/>
          <p:cNvSpPr txBox="1">
            <a:spLocks noGrp="1"/>
          </p:cNvSpPr>
          <p:nvPr>
            <p:ph type="subTitle" idx="5"/>
          </p:nvPr>
        </p:nvSpPr>
        <p:spPr>
          <a:xfrm>
            <a:off x="5537976" y="2954416"/>
            <a:ext cx="3453600" cy="311100"/>
          </a:xfrm>
          <a:prstGeom prst="rect">
            <a:avLst/>
          </a:prstGeom>
        </p:spPr>
        <p:txBody>
          <a:bodyPr spcFirstLastPara="1" wrap="square" lIns="0" tIns="91425" rIns="91425" bIns="0" anchor="b" anchorCtr="0">
            <a:normAutofit/>
          </a:bodyPr>
          <a:lstStyle>
            <a:lvl1pPr lvl="0">
              <a:spcBef>
                <a:spcPts val="0"/>
              </a:spcBef>
              <a:spcAft>
                <a:spcPts val="0"/>
              </a:spcAft>
              <a:buClr>
                <a:schemeClr val="lt1"/>
              </a:buClr>
              <a:buSzPts val="1800"/>
              <a:buNone/>
              <a:defRPr sz="1800" b="1"/>
            </a:lvl1pPr>
            <a:lvl2pPr lvl="1">
              <a:spcBef>
                <a:spcPts val="0"/>
              </a:spcBef>
              <a:spcAft>
                <a:spcPts val="0"/>
              </a:spcAft>
              <a:buClr>
                <a:schemeClr val="lt1"/>
              </a:buClr>
              <a:buSzPts val="1500"/>
              <a:buFont typeface="Poppins"/>
              <a:buNone/>
              <a:defRPr sz="1500" b="1">
                <a:latin typeface="Poppins"/>
                <a:ea typeface="Poppins"/>
                <a:cs typeface="Poppins"/>
                <a:sym typeface="Poppins"/>
              </a:defRPr>
            </a:lvl2pPr>
            <a:lvl3pPr lvl="2">
              <a:spcBef>
                <a:spcPts val="0"/>
              </a:spcBef>
              <a:spcAft>
                <a:spcPts val="0"/>
              </a:spcAft>
              <a:buClr>
                <a:schemeClr val="lt1"/>
              </a:buClr>
              <a:buSzPts val="1500"/>
              <a:buFont typeface="Poppins"/>
              <a:buNone/>
              <a:defRPr sz="1500" b="1">
                <a:latin typeface="Poppins"/>
                <a:ea typeface="Poppins"/>
                <a:cs typeface="Poppins"/>
                <a:sym typeface="Poppins"/>
              </a:defRPr>
            </a:lvl3pPr>
            <a:lvl4pPr lvl="3">
              <a:spcBef>
                <a:spcPts val="0"/>
              </a:spcBef>
              <a:spcAft>
                <a:spcPts val="0"/>
              </a:spcAft>
              <a:buClr>
                <a:schemeClr val="lt1"/>
              </a:buClr>
              <a:buSzPts val="1500"/>
              <a:buFont typeface="Poppins"/>
              <a:buNone/>
              <a:defRPr sz="1500" b="1">
                <a:latin typeface="Poppins"/>
                <a:ea typeface="Poppins"/>
                <a:cs typeface="Poppins"/>
                <a:sym typeface="Poppins"/>
              </a:defRPr>
            </a:lvl4pPr>
            <a:lvl5pPr lvl="4">
              <a:spcBef>
                <a:spcPts val="0"/>
              </a:spcBef>
              <a:spcAft>
                <a:spcPts val="0"/>
              </a:spcAft>
              <a:buClr>
                <a:schemeClr val="lt1"/>
              </a:buClr>
              <a:buSzPts val="1500"/>
              <a:buFont typeface="Poppins"/>
              <a:buNone/>
              <a:defRPr sz="1500" b="1">
                <a:latin typeface="Poppins"/>
                <a:ea typeface="Poppins"/>
                <a:cs typeface="Poppins"/>
                <a:sym typeface="Poppins"/>
              </a:defRPr>
            </a:lvl5pPr>
            <a:lvl6pPr lvl="5">
              <a:spcBef>
                <a:spcPts val="0"/>
              </a:spcBef>
              <a:spcAft>
                <a:spcPts val="0"/>
              </a:spcAft>
              <a:buClr>
                <a:schemeClr val="lt1"/>
              </a:buClr>
              <a:buSzPts val="1500"/>
              <a:buFont typeface="Poppins"/>
              <a:buNone/>
              <a:defRPr sz="1500" b="1">
                <a:latin typeface="Poppins"/>
                <a:ea typeface="Poppins"/>
                <a:cs typeface="Poppins"/>
                <a:sym typeface="Poppins"/>
              </a:defRPr>
            </a:lvl6pPr>
            <a:lvl7pPr lvl="6">
              <a:spcBef>
                <a:spcPts val="0"/>
              </a:spcBef>
              <a:spcAft>
                <a:spcPts val="0"/>
              </a:spcAft>
              <a:buClr>
                <a:schemeClr val="lt1"/>
              </a:buClr>
              <a:buSzPts val="1500"/>
              <a:buFont typeface="Poppins"/>
              <a:buNone/>
              <a:defRPr sz="1500" b="1">
                <a:latin typeface="Poppins"/>
                <a:ea typeface="Poppins"/>
                <a:cs typeface="Poppins"/>
                <a:sym typeface="Poppins"/>
              </a:defRPr>
            </a:lvl7pPr>
            <a:lvl8pPr lvl="7">
              <a:spcBef>
                <a:spcPts val="0"/>
              </a:spcBef>
              <a:spcAft>
                <a:spcPts val="0"/>
              </a:spcAft>
              <a:buClr>
                <a:schemeClr val="lt1"/>
              </a:buClr>
              <a:buSzPts val="1500"/>
              <a:buFont typeface="Poppins"/>
              <a:buNone/>
              <a:defRPr sz="1500" b="1">
                <a:latin typeface="Poppins"/>
                <a:ea typeface="Poppins"/>
                <a:cs typeface="Poppins"/>
                <a:sym typeface="Poppins"/>
              </a:defRPr>
            </a:lvl8pPr>
            <a:lvl9pPr lvl="8">
              <a:spcBef>
                <a:spcPts val="0"/>
              </a:spcBef>
              <a:spcAft>
                <a:spcPts val="0"/>
              </a:spcAft>
              <a:buClr>
                <a:schemeClr val="lt1"/>
              </a:buClr>
              <a:buSzPts val="1500"/>
              <a:buFont typeface="Poppins"/>
              <a:buNone/>
              <a:defRPr sz="1500" b="1">
                <a:latin typeface="Poppins"/>
                <a:ea typeface="Poppins"/>
                <a:cs typeface="Poppins"/>
                <a:sym typeface="Poppins"/>
              </a:defRPr>
            </a:lvl9pPr>
          </a:lstStyle>
          <a:p>
            <a:endParaRPr/>
          </a:p>
        </p:txBody>
      </p:sp>
      <p:sp>
        <p:nvSpPr>
          <p:cNvPr id="666" name="Google Shape;666;p64"/>
          <p:cNvSpPr txBox="1">
            <a:spLocks noGrp="1"/>
          </p:cNvSpPr>
          <p:nvPr>
            <p:ph type="subTitle" idx="6"/>
          </p:nvPr>
        </p:nvSpPr>
        <p:spPr>
          <a:xfrm>
            <a:off x="5537976" y="3190509"/>
            <a:ext cx="3453600" cy="311100"/>
          </a:xfrm>
          <a:prstGeom prst="rect">
            <a:avLst/>
          </a:prstGeom>
        </p:spPr>
        <p:txBody>
          <a:bodyPr spcFirstLastPara="1" wrap="square" lIns="0" tIns="91425" rIns="91425" bIns="0" anchor="t" anchorCtr="0">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a:endParaRPr/>
          </a:p>
        </p:txBody>
      </p:sp>
      <p:sp>
        <p:nvSpPr>
          <p:cNvPr id="667" name="Google Shape;667;p64"/>
          <p:cNvSpPr txBox="1">
            <a:spLocks noGrp="1"/>
          </p:cNvSpPr>
          <p:nvPr>
            <p:ph type="subTitle" idx="7"/>
          </p:nvPr>
        </p:nvSpPr>
        <p:spPr>
          <a:xfrm>
            <a:off x="5537976" y="3717879"/>
            <a:ext cx="3453600" cy="311100"/>
          </a:xfrm>
          <a:prstGeom prst="rect">
            <a:avLst/>
          </a:prstGeom>
        </p:spPr>
        <p:txBody>
          <a:bodyPr spcFirstLastPara="1" wrap="square" lIns="0" tIns="91425" rIns="91425" bIns="0" anchor="b" anchorCtr="0">
            <a:normAutofit/>
          </a:bodyPr>
          <a:lstStyle>
            <a:lvl1pPr lvl="0">
              <a:spcBef>
                <a:spcPts val="0"/>
              </a:spcBef>
              <a:spcAft>
                <a:spcPts val="0"/>
              </a:spcAft>
              <a:buClr>
                <a:schemeClr val="lt1"/>
              </a:buClr>
              <a:buSzPts val="1800"/>
              <a:buNone/>
              <a:defRPr sz="1800" b="1"/>
            </a:lvl1pPr>
            <a:lvl2pPr lvl="1">
              <a:spcBef>
                <a:spcPts val="0"/>
              </a:spcBef>
              <a:spcAft>
                <a:spcPts val="0"/>
              </a:spcAft>
              <a:buClr>
                <a:schemeClr val="lt1"/>
              </a:buClr>
              <a:buSzPts val="1500"/>
              <a:buFont typeface="Poppins"/>
              <a:buNone/>
              <a:defRPr sz="1500" b="1">
                <a:latin typeface="Poppins"/>
                <a:ea typeface="Poppins"/>
                <a:cs typeface="Poppins"/>
                <a:sym typeface="Poppins"/>
              </a:defRPr>
            </a:lvl2pPr>
            <a:lvl3pPr lvl="2">
              <a:spcBef>
                <a:spcPts val="0"/>
              </a:spcBef>
              <a:spcAft>
                <a:spcPts val="0"/>
              </a:spcAft>
              <a:buClr>
                <a:schemeClr val="lt1"/>
              </a:buClr>
              <a:buSzPts val="1500"/>
              <a:buFont typeface="Poppins"/>
              <a:buNone/>
              <a:defRPr sz="1500" b="1">
                <a:latin typeface="Poppins"/>
                <a:ea typeface="Poppins"/>
                <a:cs typeface="Poppins"/>
                <a:sym typeface="Poppins"/>
              </a:defRPr>
            </a:lvl3pPr>
            <a:lvl4pPr lvl="3">
              <a:spcBef>
                <a:spcPts val="0"/>
              </a:spcBef>
              <a:spcAft>
                <a:spcPts val="0"/>
              </a:spcAft>
              <a:buClr>
                <a:schemeClr val="lt1"/>
              </a:buClr>
              <a:buSzPts val="1500"/>
              <a:buFont typeface="Poppins"/>
              <a:buNone/>
              <a:defRPr sz="1500" b="1">
                <a:latin typeface="Poppins"/>
                <a:ea typeface="Poppins"/>
                <a:cs typeface="Poppins"/>
                <a:sym typeface="Poppins"/>
              </a:defRPr>
            </a:lvl4pPr>
            <a:lvl5pPr lvl="4">
              <a:spcBef>
                <a:spcPts val="0"/>
              </a:spcBef>
              <a:spcAft>
                <a:spcPts val="0"/>
              </a:spcAft>
              <a:buClr>
                <a:schemeClr val="lt1"/>
              </a:buClr>
              <a:buSzPts val="1500"/>
              <a:buFont typeface="Poppins"/>
              <a:buNone/>
              <a:defRPr sz="1500" b="1">
                <a:latin typeface="Poppins"/>
                <a:ea typeface="Poppins"/>
                <a:cs typeface="Poppins"/>
                <a:sym typeface="Poppins"/>
              </a:defRPr>
            </a:lvl5pPr>
            <a:lvl6pPr lvl="5">
              <a:spcBef>
                <a:spcPts val="0"/>
              </a:spcBef>
              <a:spcAft>
                <a:spcPts val="0"/>
              </a:spcAft>
              <a:buClr>
                <a:schemeClr val="lt1"/>
              </a:buClr>
              <a:buSzPts val="1500"/>
              <a:buFont typeface="Poppins"/>
              <a:buNone/>
              <a:defRPr sz="1500" b="1">
                <a:latin typeface="Poppins"/>
                <a:ea typeface="Poppins"/>
                <a:cs typeface="Poppins"/>
                <a:sym typeface="Poppins"/>
              </a:defRPr>
            </a:lvl6pPr>
            <a:lvl7pPr lvl="6">
              <a:spcBef>
                <a:spcPts val="0"/>
              </a:spcBef>
              <a:spcAft>
                <a:spcPts val="0"/>
              </a:spcAft>
              <a:buClr>
                <a:schemeClr val="lt1"/>
              </a:buClr>
              <a:buSzPts val="1500"/>
              <a:buFont typeface="Poppins"/>
              <a:buNone/>
              <a:defRPr sz="1500" b="1">
                <a:latin typeface="Poppins"/>
                <a:ea typeface="Poppins"/>
                <a:cs typeface="Poppins"/>
                <a:sym typeface="Poppins"/>
              </a:defRPr>
            </a:lvl7pPr>
            <a:lvl8pPr lvl="7">
              <a:spcBef>
                <a:spcPts val="0"/>
              </a:spcBef>
              <a:spcAft>
                <a:spcPts val="0"/>
              </a:spcAft>
              <a:buClr>
                <a:schemeClr val="lt1"/>
              </a:buClr>
              <a:buSzPts val="1500"/>
              <a:buFont typeface="Poppins"/>
              <a:buNone/>
              <a:defRPr sz="1500" b="1">
                <a:latin typeface="Poppins"/>
                <a:ea typeface="Poppins"/>
                <a:cs typeface="Poppins"/>
                <a:sym typeface="Poppins"/>
              </a:defRPr>
            </a:lvl8pPr>
            <a:lvl9pPr lvl="8">
              <a:spcBef>
                <a:spcPts val="0"/>
              </a:spcBef>
              <a:spcAft>
                <a:spcPts val="0"/>
              </a:spcAft>
              <a:buClr>
                <a:schemeClr val="lt1"/>
              </a:buClr>
              <a:buSzPts val="1500"/>
              <a:buFont typeface="Poppins"/>
              <a:buNone/>
              <a:defRPr sz="1500" b="1">
                <a:latin typeface="Poppins"/>
                <a:ea typeface="Poppins"/>
                <a:cs typeface="Poppins"/>
                <a:sym typeface="Poppins"/>
              </a:defRPr>
            </a:lvl9pPr>
          </a:lstStyle>
          <a:p>
            <a:endParaRPr/>
          </a:p>
        </p:txBody>
      </p:sp>
      <p:sp>
        <p:nvSpPr>
          <p:cNvPr id="668" name="Google Shape;668;p64"/>
          <p:cNvSpPr txBox="1">
            <a:spLocks noGrp="1"/>
          </p:cNvSpPr>
          <p:nvPr>
            <p:ph type="subTitle" idx="8"/>
          </p:nvPr>
        </p:nvSpPr>
        <p:spPr>
          <a:xfrm>
            <a:off x="5537976" y="3953971"/>
            <a:ext cx="3453600" cy="311100"/>
          </a:xfrm>
          <a:prstGeom prst="rect">
            <a:avLst/>
          </a:prstGeom>
        </p:spPr>
        <p:txBody>
          <a:bodyPr spcFirstLastPara="1" wrap="square" lIns="0" tIns="91425" rIns="91425" bIns="0" anchor="t" anchorCtr="0">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a:endParaRPr/>
          </a:p>
        </p:txBody>
      </p:sp>
      <p:sp>
        <p:nvSpPr>
          <p:cNvPr id="669" name="Google Shape;669;p64"/>
          <p:cNvSpPr/>
          <p:nvPr/>
        </p:nvSpPr>
        <p:spPr>
          <a:xfrm rot="-5400000">
            <a:off x="-1276000" y="1266039"/>
            <a:ext cx="2537400" cy="25374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solidFill>
                <a:schemeClr val="dk1"/>
              </a:solidFill>
              <a:latin typeface="Urbanist"/>
              <a:ea typeface="Urbanist"/>
              <a:cs typeface="Urbanist"/>
              <a:sym typeface="Urbanist"/>
            </a:endParaRPr>
          </a:p>
        </p:txBody>
      </p:sp>
      <p:sp>
        <p:nvSpPr>
          <p:cNvPr id="670" name="Google Shape;670;p64"/>
          <p:cNvSpPr/>
          <p:nvPr/>
        </p:nvSpPr>
        <p:spPr>
          <a:xfrm rot="-5400000">
            <a:off x="-5951" y="2536242"/>
            <a:ext cx="1267200" cy="1267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solidFill>
                <a:schemeClr val="dk1"/>
              </a:solidFill>
              <a:latin typeface="Urbanist"/>
              <a:ea typeface="Urbanist"/>
              <a:cs typeface="Urbanist"/>
              <a:sym typeface="Urbanist"/>
            </a:endParaRPr>
          </a:p>
        </p:txBody>
      </p:sp>
      <p:sp>
        <p:nvSpPr>
          <p:cNvPr id="671" name="Google Shape;671;p64"/>
          <p:cNvSpPr/>
          <p:nvPr/>
        </p:nvSpPr>
        <p:spPr>
          <a:xfrm>
            <a:off x="3244" y="3803442"/>
            <a:ext cx="1340100" cy="134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72" name="Google Shape;672;p64"/>
          <p:cNvSpPr txBox="1">
            <a:spLocks noGrp="1"/>
          </p:cNvSpPr>
          <p:nvPr>
            <p:ph type="title"/>
          </p:nvPr>
        </p:nvSpPr>
        <p:spPr>
          <a:xfrm>
            <a:off x="1582800" y="1485525"/>
            <a:ext cx="29892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673" name="Google Shape;673;p64"/>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74" name="Google Shape;674;p64"/>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75" name="Google Shape;675;p64"/>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676" name="Google Shape;676;p64"/>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Meet the team">
  <p:cSld name="CUSTOM_4">
    <p:spTree>
      <p:nvGrpSpPr>
        <p:cNvPr id="1" name="Shape 677"/>
        <p:cNvGrpSpPr/>
        <p:nvPr/>
      </p:nvGrpSpPr>
      <p:grpSpPr>
        <a:xfrm>
          <a:off x="0" y="0"/>
          <a:ext cx="0" cy="0"/>
          <a:chOff x="0" y="0"/>
          <a:chExt cx="0" cy="0"/>
        </a:xfrm>
      </p:grpSpPr>
      <p:sp>
        <p:nvSpPr>
          <p:cNvPr id="678" name="Google Shape;678;p65"/>
          <p:cNvSpPr>
            <a:spLocks noGrp="1"/>
          </p:cNvSpPr>
          <p:nvPr>
            <p:ph type="pic" idx="2"/>
          </p:nvPr>
        </p:nvSpPr>
        <p:spPr>
          <a:xfrm>
            <a:off x="4162550" y="816050"/>
            <a:ext cx="1444500" cy="1444500"/>
          </a:xfrm>
          <a:prstGeom prst="round2DiagRect">
            <a:avLst>
              <a:gd name="adj1" fmla="val 0"/>
              <a:gd name="adj2" fmla="val 0"/>
            </a:avLst>
          </a:prstGeom>
          <a:noFill/>
          <a:ln>
            <a:noFill/>
          </a:ln>
        </p:spPr>
      </p:sp>
      <p:sp>
        <p:nvSpPr>
          <p:cNvPr id="679" name="Google Shape;679;p65"/>
          <p:cNvSpPr>
            <a:spLocks noGrp="1"/>
          </p:cNvSpPr>
          <p:nvPr>
            <p:ph type="pic" idx="3"/>
          </p:nvPr>
        </p:nvSpPr>
        <p:spPr>
          <a:xfrm>
            <a:off x="5788675" y="816050"/>
            <a:ext cx="1444500" cy="1444500"/>
          </a:xfrm>
          <a:prstGeom prst="ellipse">
            <a:avLst/>
          </a:prstGeom>
          <a:noFill/>
          <a:ln>
            <a:noFill/>
          </a:ln>
        </p:spPr>
      </p:sp>
      <p:sp>
        <p:nvSpPr>
          <p:cNvPr id="680" name="Google Shape;680;p65"/>
          <p:cNvSpPr>
            <a:spLocks noGrp="1"/>
          </p:cNvSpPr>
          <p:nvPr>
            <p:ph type="pic" idx="4"/>
          </p:nvPr>
        </p:nvSpPr>
        <p:spPr>
          <a:xfrm>
            <a:off x="7414800" y="816050"/>
            <a:ext cx="1444500" cy="1444500"/>
          </a:xfrm>
          <a:prstGeom prst="round1Rect">
            <a:avLst>
              <a:gd name="adj" fmla="val 30895"/>
            </a:avLst>
          </a:prstGeom>
          <a:noFill/>
          <a:ln>
            <a:noFill/>
          </a:ln>
        </p:spPr>
      </p:sp>
      <p:sp>
        <p:nvSpPr>
          <p:cNvPr id="681" name="Google Shape;681;p65"/>
          <p:cNvSpPr>
            <a:spLocks noGrp="1"/>
          </p:cNvSpPr>
          <p:nvPr>
            <p:ph type="pic" idx="5"/>
          </p:nvPr>
        </p:nvSpPr>
        <p:spPr>
          <a:xfrm>
            <a:off x="2536475" y="2897400"/>
            <a:ext cx="1444500" cy="1444500"/>
          </a:xfrm>
          <a:prstGeom prst="round2DiagRect">
            <a:avLst>
              <a:gd name="adj1" fmla="val 0"/>
              <a:gd name="adj2" fmla="val 0"/>
            </a:avLst>
          </a:prstGeom>
          <a:noFill/>
          <a:ln>
            <a:noFill/>
          </a:ln>
        </p:spPr>
      </p:sp>
      <p:sp>
        <p:nvSpPr>
          <p:cNvPr id="682" name="Google Shape;682;p65"/>
          <p:cNvSpPr>
            <a:spLocks noGrp="1"/>
          </p:cNvSpPr>
          <p:nvPr>
            <p:ph type="pic" idx="6"/>
          </p:nvPr>
        </p:nvSpPr>
        <p:spPr>
          <a:xfrm>
            <a:off x="4162600" y="2897400"/>
            <a:ext cx="1444500" cy="1444500"/>
          </a:xfrm>
          <a:prstGeom prst="ellipse">
            <a:avLst/>
          </a:prstGeom>
          <a:noFill/>
          <a:ln>
            <a:noFill/>
          </a:ln>
        </p:spPr>
      </p:sp>
      <p:sp>
        <p:nvSpPr>
          <p:cNvPr id="683" name="Google Shape;683;p65"/>
          <p:cNvSpPr>
            <a:spLocks noGrp="1"/>
          </p:cNvSpPr>
          <p:nvPr>
            <p:ph type="pic" idx="7"/>
          </p:nvPr>
        </p:nvSpPr>
        <p:spPr>
          <a:xfrm>
            <a:off x="5788725" y="2897400"/>
            <a:ext cx="1444500" cy="1444500"/>
          </a:xfrm>
          <a:prstGeom prst="round1Rect">
            <a:avLst>
              <a:gd name="adj" fmla="val 30895"/>
            </a:avLst>
          </a:prstGeom>
          <a:noFill/>
          <a:ln>
            <a:noFill/>
          </a:ln>
        </p:spPr>
      </p:sp>
      <p:sp>
        <p:nvSpPr>
          <p:cNvPr id="684" name="Google Shape;684;p65"/>
          <p:cNvSpPr txBox="1">
            <a:spLocks noGrp="1"/>
          </p:cNvSpPr>
          <p:nvPr>
            <p:ph type="subTitle" idx="1"/>
          </p:nvPr>
        </p:nvSpPr>
        <p:spPr>
          <a:xfrm>
            <a:off x="4162750" y="2178820"/>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685" name="Google Shape;685;p65"/>
          <p:cNvSpPr txBox="1">
            <a:spLocks noGrp="1"/>
          </p:cNvSpPr>
          <p:nvPr>
            <p:ph type="subTitle" idx="8"/>
          </p:nvPr>
        </p:nvSpPr>
        <p:spPr>
          <a:xfrm>
            <a:off x="4162750" y="2509808"/>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686" name="Google Shape;686;p65"/>
          <p:cNvSpPr txBox="1">
            <a:spLocks noGrp="1"/>
          </p:cNvSpPr>
          <p:nvPr>
            <p:ph type="subTitle" idx="9"/>
          </p:nvPr>
        </p:nvSpPr>
        <p:spPr>
          <a:xfrm>
            <a:off x="2536625" y="4249429"/>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687" name="Google Shape;687;p65"/>
          <p:cNvSpPr txBox="1">
            <a:spLocks noGrp="1"/>
          </p:cNvSpPr>
          <p:nvPr>
            <p:ph type="subTitle" idx="13"/>
          </p:nvPr>
        </p:nvSpPr>
        <p:spPr>
          <a:xfrm>
            <a:off x="2536625" y="4581011"/>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688" name="Google Shape;688;p65"/>
          <p:cNvSpPr txBox="1">
            <a:spLocks noGrp="1"/>
          </p:cNvSpPr>
          <p:nvPr>
            <p:ph type="subTitle" idx="14"/>
          </p:nvPr>
        </p:nvSpPr>
        <p:spPr>
          <a:xfrm>
            <a:off x="5788775" y="2178820"/>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689" name="Google Shape;689;p65"/>
          <p:cNvSpPr txBox="1">
            <a:spLocks noGrp="1"/>
          </p:cNvSpPr>
          <p:nvPr>
            <p:ph type="subTitle" idx="15"/>
          </p:nvPr>
        </p:nvSpPr>
        <p:spPr>
          <a:xfrm>
            <a:off x="5788775" y="2509808"/>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690" name="Google Shape;690;p65"/>
          <p:cNvSpPr txBox="1">
            <a:spLocks noGrp="1"/>
          </p:cNvSpPr>
          <p:nvPr>
            <p:ph type="subTitle" idx="16"/>
          </p:nvPr>
        </p:nvSpPr>
        <p:spPr>
          <a:xfrm>
            <a:off x="7414800" y="2178820"/>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691" name="Google Shape;691;p65"/>
          <p:cNvSpPr txBox="1">
            <a:spLocks noGrp="1"/>
          </p:cNvSpPr>
          <p:nvPr>
            <p:ph type="subTitle" idx="17"/>
          </p:nvPr>
        </p:nvSpPr>
        <p:spPr>
          <a:xfrm>
            <a:off x="7414800" y="2509808"/>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692" name="Google Shape;692;p65"/>
          <p:cNvSpPr txBox="1">
            <a:spLocks noGrp="1"/>
          </p:cNvSpPr>
          <p:nvPr>
            <p:ph type="subTitle" idx="18"/>
          </p:nvPr>
        </p:nvSpPr>
        <p:spPr>
          <a:xfrm>
            <a:off x="4162675" y="4249429"/>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693" name="Google Shape;693;p65"/>
          <p:cNvSpPr txBox="1">
            <a:spLocks noGrp="1"/>
          </p:cNvSpPr>
          <p:nvPr>
            <p:ph type="subTitle" idx="19"/>
          </p:nvPr>
        </p:nvSpPr>
        <p:spPr>
          <a:xfrm>
            <a:off x="4162675" y="4581011"/>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694" name="Google Shape;694;p65"/>
          <p:cNvSpPr txBox="1">
            <a:spLocks noGrp="1"/>
          </p:cNvSpPr>
          <p:nvPr>
            <p:ph type="subTitle" idx="20"/>
          </p:nvPr>
        </p:nvSpPr>
        <p:spPr>
          <a:xfrm>
            <a:off x="5788725" y="4249429"/>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695" name="Google Shape;695;p65"/>
          <p:cNvSpPr txBox="1">
            <a:spLocks noGrp="1"/>
          </p:cNvSpPr>
          <p:nvPr>
            <p:ph type="subTitle" idx="21"/>
          </p:nvPr>
        </p:nvSpPr>
        <p:spPr>
          <a:xfrm>
            <a:off x="5788725" y="4581011"/>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696" name="Google Shape;696;p65"/>
          <p:cNvSpPr txBox="1">
            <a:spLocks noGrp="1"/>
          </p:cNvSpPr>
          <p:nvPr>
            <p:ph type="title"/>
          </p:nvPr>
        </p:nvSpPr>
        <p:spPr>
          <a:xfrm>
            <a:off x="284700" y="573428"/>
            <a:ext cx="3877800" cy="1902300"/>
          </a:xfrm>
          <a:prstGeom prst="rect">
            <a:avLst/>
          </a:prstGeom>
        </p:spPr>
        <p:txBody>
          <a:bodyPr spcFirstLastPara="1" wrap="square" lIns="0" tIns="0" rIns="91425" bIns="0" anchor="t" anchorCtr="0">
            <a:noAutofit/>
          </a:bodyPr>
          <a:lstStyle>
            <a:lvl1pPr lvl="0">
              <a:lnSpc>
                <a:spcPct val="90000"/>
              </a:lnSpc>
              <a:spcBef>
                <a:spcPts val="0"/>
              </a:spcBef>
              <a:spcAft>
                <a:spcPts val="0"/>
              </a:spcAft>
              <a:buSzPts val="4000"/>
              <a:buNone/>
              <a:defRPr/>
            </a:lvl1pPr>
            <a:lvl2pPr lvl="1">
              <a:lnSpc>
                <a:spcPct val="90000"/>
              </a:lnSpc>
              <a:spcBef>
                <a:spcPts val="0"/>
              </a:spcBef>
              <a:spcAft>
                <a:spcPts val="0"/>
              </a:spcAft>
              <a:buClr>
                <a:schemeClr val="lt1"/>
              </a:buClr>
              <a:buSzPts val="4000"/>
              <a:buNone/>
              <a:defRPr/>
            </a:lvl2pPr>
            <a:lvl3pPr lvl="2">
              <a:lnSpc>
                <a:spcPct val="90000"/>
              </a:lnSpc>
              <a:spcBef>
                <a:spcPts val="0"/>
              </a:spcBef>
              <a:spcAft>
                <a:spcPts val="0"/>
              </a:spcAft>
              <a:buClr>
                <a:schemeClr val="lt1"/>
              </a:buClr>
              <a:buSzPts val="4000"/>
              <a:buNone/>
              <a:defRPr/>
            </a:lvl3pPr>
            <a:lvl4pPr lvl="3">
              <a:lnSpc>
                <a:spcPct val="90000"/>
              </a:lnSpc>
              <a:spcBef>
                <a:spcPts val="0"/>
              </a:spcBef>
              <a:spcAft>
                <a:spcPts val="0"/>
              </a:spcAft>
              <a:buClr>
                <a:schemeClr val="lt1"/>
              </a:buClr>
              <a:buSzPts val="4000"/>
              <a:buNone/>
              <a:defRPr/>
            </a:lvl4pPr>
            <a:lvl5pPr lvl="4">
              <a:lnSpc>
                <a:spcPct val="90000"/>
              </a:lnSpc>
              <a:spcBef>
                <a:spcPts val="0"/>
              </a:spcBef>
              <a:spcAft>
                <a:spcPts val="0"/>
              </a:spcAft>
              <a:buClr>
                <a:schemeClr val="lt1"/>
              </a:buClr>
              <a:buSzPts val="4000"/>
              <a:buNone/>
              <a:defRPr/>
            </a:lvl5pPr>
            <a:lvl6pPr lvl="5">
              <a:lnSpc>
                <a:spcPct val="90000"/>
              </a:lnSpc>
              <a:spcBef>
                <a:spcPts val="0"/>
              </a:spcBef>
              <a:spcAft>
                <a:spcPts val="0"/>
              </a:spcAft>
              <a:buClr>
                <a:schemeClr val="lt1"/>
              </a:buClr>
              <a:buSzPts val="4000"/>
              <a:buNone/>
              <a:defRPr/>
            </a:lvl6pPr>
            <a:lvl7pPr lvl="6">
              <a:lnSpc>
                <a:spcPct val="90000"/>
              </a:lnSpc>
              <a:spcBef>
                <a:spcPts val="0"/>
              </a:spcBef>
              <a:spcAft>
                <a:spcPts val="0"/>
              </a:spcAft>
              <a:buClr>
                <a:schemeClr val="lt1"/>
              </a:buClr>
              <a:buSzPts val="4000"/>
              <a:buNone/>
              <a:defRPr/>
            </a:lvl7pPr>
            <a:lvl8pPr lvl="7">
              <a:lnSpc>
                <a:spcPct val="90000"/>
              </a:lnSpc>
              <a:spcBef>
                <a:spcPts val="0"/>
              </a:spcBef>
              <a:spcAft>
                <a:spcPts val="0"/>
              </a:spcAft>
              <a:buClr>
                <a:schemeClr val="lt1"/>
              </a:buClr>
              <a:buSzPts val="4000"/>
              <a:buNone/>
              <a:defRPr/>
            </a:lvl8pPr>
            <a:lvl9pPr lvl="8">
              <a:lnSpc>
                <a:spcPct val="90000"/>
              </a:lnSpc>
              <a:spcBef>
                <a:spcPts val="0"/>
              </a:spcBef>
              <a:spcAft>
                <a:spcPts val="0"/>
              </a:spcAft>
              <a:buClr>
                <a:schemeClr val="lt1"/>
              </a:buClr>
              <a:buSzPts val="4000"/>
              <a:buNone/>
              <a:defRPr/>
            </a:lvl9pPr>
          </a:lstStyle>
          <a:p>
            <a:endParaRPr/>
          </a:p>
        </p:txBody>
      </p:sp>
      <p:sp>
        <p:nvSpPr>
          <p:cNvPr id="697" name="Google Shape;697;p65"/>
          <p:cNvSpPr txBox="1">
            <a:spLocks noGrp="1"/>
          </p:cNvSpPr>
          <p:nvPr>
            <p:ph type="subTitle" idx="22"/>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98" name="Google Shape;698;p65"/>
          <p:cNvSpPr txBox="1">
            <a:spLocks noGrp="1"/>
          </p:cNvSpPr>
          <p:nvPr>
            <p:ph type="subTitle" idx="2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99" name="Google Shape;699;p65"/>
          <p:cNvSpPr txBox="1">
            <a:spLocks noGrp="1"/>
          </p:cNvSpPr>
          <p:nvPr>
            <p:ph type="subTitle" idx="2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700" name="Google Shape;700;p65"/>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Meet the team - Alt 1">
  <p:cSld name="CUSTOM_4_1">
    <p:spTree>
      <p:nvGrpSpPr>
        <p:cNvPr id="1" name="Shape 701"/>
        <p:cNvGrpSpPr/>
        <p:nvPr/>
      </p:nvGrpSpPr>
      <p:grpSpPr>
        <a:xfrm>
          <a:off x="0" y="0"/>
          <a:ext cx="0" cy="0"/>
          <a:chOff x="0" y="0"/>
          <a:chExt cx="0" cy="0"/>
        </a:xfrm>
      </p:grpSpPr>
      <p:sp>
        <p:nvSpPr>
          <p:cNvPr id="702" name="Google Shape;702;p66"/>
          <p:cNvSpPr>
            <a:spLocks noGrp="1"/>
          </p:cNvSpPr>
          <p:nvPr>
            <p:ph type="pic" idx="2"/>
          </p:nvPr>
        </p:nvSpPr>
        <p:spPr>
          <a:xfrm>
            <a:off x="284700" y="1523850"/>
            <a:ext cx="1514700" cy="1312800"/>
          </a:xfrm>
          <a:prstGeom prst="round1Rect">
            <a:avLst>
              <a:gd name="adj" fmla="val 39781"/>
            </a:avLst>
          </a:prstGeom>
          <a:noFill/>
          <a:ln>
            <a:noFill/>
          </a:ln>
        </p:spPr>
      </p:sp>
      <p:sp>
        <p:nvSpPr>
          <p:cNvPr id="703" name="Google Shape;703;p66"/>
          <p:cNvSpPr>
            <a:spLocks noGrp="1"/>
          </p:cNvSpPr>
          <p:nvPr>
            <p:ph type="pic" idx="3"/>
          </p:nvPr>
        </p:nvSpPr>
        <p:spPr>
          <a:xfrm>
            <a:off x="2163625" y="1523850"/>
            <a:ext cx="1514700" cy="1312800"/>
          </a:xfrm>
          <a:prstGeom prst="round1Rect">
            <a:avLst>
              <a:gd name="adj" fmla="val 39781"/>
            </a:avLst>
          </a:prstGeom>
          <a:noFill/>
          <a:ln>
            <a:noFill/>
          </a:ln>
        </p:spPr>
      </p:sp>
      <p:sp>
        <p:nvSpPr>
          <p:cNvPr id="704" name="Google Shape;704;p66"/>
          <p:cNvSpPr>
            <a:spLocks noGrp="1"/>
          </p:cNvSpPr>
          <p:nvPr>
            <p:ph type="pic" idx="4"/>
          </p:nvPr>
        </p:nvSpPr>
        <p:spPr>
          <a:xfrm>
            <a:off x="4087000" y="1523850"/>
            <a:ext cx="1514700" cy="1312800"/>
          </a:xfrm>
          <a:prstGeom prst="round1Rect">
            <a:avLst>
              <a:gd name="adj" fmla="val 39781"/>
            </a:avLst>
          </a:prstGeom>
          <a:noFill/>
          <a:ln>
            <a:noFill/>
          </a:ln>
        </p:spPr>
      </p:sp>
      <p:sp>
        <p:nvSpPr>
          <p:cNvPr id="705" name="Google Shape;705;p66"/>
          <p:cNvSpPr>
            <a:spLocks noGrp="1"/>
          </p:cNvSpPr>
          <p:nvPr>
            <p:ph type="pic" idx="5"/>
          </p:nvPr>
        </p:nvSpPr>
        <p:spPr>
          <a:xfrm>
            <a:off x="5960425" y="1523850"/>
            <a:ext cx="1514700" cy="1312800"/>
          </a:xfrm>
          <a:prstGeom prst="round1Rect">
            <a:avLst>
              <a:gd name="adj" fmla="val 39781"/>
            </a:avLst>
          </a:prstGeom>
          <a:noFill/>
          <a:ln>
            <a:noFill/>
          </a:ln>
        </p:spPr>
      </p:sp>
      <p:sp>
        <p:nvSpPr>
          <p:cNvPr id="706" name="Google Shape;706;p66"/>
          <p:cNvSpPr txBox="1">
            <a:spLocks noGrp="1"/>
          </p:cNvSpPr>
          <p:nvPr>
            <p:ph type="subTitle" idx="1"/>
          </p:nvPr>
        </p:nvSpPr>
        <p:spPr>
          <a:xfrm>
            <a:off x="283475" y="3165225"/>
            <a:ext cx="1514700" cy="190200"/>
          </a:xfrm>
          <a:prstGeom prst="rect">
            <a:avLst/>
          </a:prstGeom>
        </p:spPr>
        <p:txBody>
          <a:bodyPr spcFirstLastPara="1" wrap="square" lIns="0" tIns="0" rIns="91425" bIns="91425" anchor="t" anchorCtr="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a:endParaRPr/>
          </a:p>
        </p:txBody>
      </p:sp>
      <p:sp>
        <p:nvSpPr>
          <p:cNvPr id="707" name="Google Shape;707;p66"/>
          <p:cNvSpPr txBox="1">
            <a:spLocks noGrp="1"/>
          </p:cNvSpPr>
          <p:nvPr>
            <p:ph type="subTitle" idx="6"/>
          </p:nvPr>
        </p:nvSpPr>
        <p:spPr>
          <a:xfrm>
            <a:off x="2162975" y="3165225"/>
            <a:ext cx="1514700" cy="190200"/>
          </a:xfrm>
          <a:prstGeom prst="rect">
            <a:avLst/>
          </a:prstGeom>
        </p:spPr>
        <p:txBody>
          <a:bodyPr spcFirstLastPara="1" wrap="square" lIns="0" tIns="0" rIns="91425" bIns="91425" anchor="t" anchorCtr="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a:endParaRPr/>
          </a:p>
        </p:txBody>
      </p:sp>
      <p:sp>
        <p:nvSpPr>
          <p:cNvPr id="708" name="Google Shape;708;p66"/>
          <p:cNvSpPr txBox="1">
            <a:spLocks noGrp="1"/>
          </p:cNvSpPr>
          <p:nvPr>
            <p:ph type="subTitle" idx="7"/>
          </p:nvPr>
        </p:nvSpPr>
        <p:spPr>
          <a:xfrm>
            <a:off x="4086325" y="3165225"/>
            <a:ext cx="1514700" cy="190200"/>
          </a:xfrm>
          <a:prstGeom prst="rect">
            <a:avLst/>
          </a:prstGeom>
        </p:spPr>
        <p:txBody>
          <a:bodyPr spcFirstLastPara="1" wrap="square" lIns="0" tIns="0" rIns="91425" bIns="91425" anchor="t" anchorCtr="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a:endParaRPr/>
          </a:p>
        </p:txBody>
      </p:sp>
      <p:sp>
        <p:nvSpPr>
          <p:cNvPr id="709" name="Google Shape;709;p66"/>
          <p:cNvSpPr txBox="1">
            <a:spLocks noGrp="1"/>
          </p:cNvSpPr>
          <p:nvPr>
            <p:ph type="subTitle" idx="8"/>
          </p:nvPr>
        </p:nvSpPr>
        <p:spPr>
          <a:xfrm>
            <a:off x="5960425" y="3165225"/>
            <a:ext cx="1514700" cy="190200"/>
          </a:xfrm>
          <a:prstGeom prst="rect">
            <a:avLst/>
          </a:prstGeom>
        </p:spPr>
        <p:txBody>
          <a:bodyPr spcFirstLastPara="1" wrap="square" lIns="0" tIns="0" rIns="91425" bIns="91425" anchor="t" anchorCtr="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a:endParaRPr/>
          </a:p>
        </p:txBody>
      </p:sp>
      <p:sp>
        <p:nvSpPr>
          <p:cNvPr id="710" name="Google Shape;710;p66"/>
          <p:cNvSpPr txBox="1">
            <a:spLocks noGrp="1"/>
          </p:cNvSpPr>
          <p:nvPr>
            <p:ph type="body" idx="9"/>
          </p:nvPr>
        </p:nvSpPr>
        <p:spPr>
          <a:xfrm>
            <a:off x="285350" y="3443925"/>
            <a:ext cx="1514700" cy="1413300"/>
          </a:xfrm>
          <a:prstGeom prst="rect">
            <a:avLst/>
          </a:prstGeom>
        </p:spPr>
        <p:txBody>
          <a:bodyPr spcFirstLastPara="1" wrap="square" lIns="0" tIns="91425" rIns="91425" bIns="91425" anchor="t" anchorCtr="0">
            <a:noAutofit/>
          </a:bodyPr>
          <a:lstStyle>
            <a:lvl1pPr marL="457200" lvl="0"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marL="914400" lvl="1"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marL="1371600" lvl="2"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marL="1828800" lvl="3"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marL="2286000" lvl="4"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marL="2743200" lvl="5"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marL="3200400" lvl="6"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marL="3657600" lvl="7"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marL="4114800" lvl="8"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a:endParaRPr/>
          </a:p>
        </p:txBody>
      </p:sp>
      <p:sp>
        <p:nvSpPr>
          <p:cNvPr id="711" name="Google Shape;711;p66"/>
          <p:cNvSpPr txBox="1">
            <a:spLocks noGrp="1"/>
          </p:cNvSpPr>
          <p:nvPr>
            <p:ph type="body" idx="13"/>
          </p:nvPr>
        </p:nvSpPr>
        <p:spPr>
          <a:xfrm>
            <a:off x="2162975" y="3443925"/>
            <a:ext cx="1514700" cy="1413300"/>
          </a:xfrm>
          <a:prstGeom prst="rect">
            <a:avLst/>
          </a:prstGeom>
        </p:spPr>
        <p:txBody>
          <a:bodyPr spcFirstLastPara="1" wrap="square" lIns="0" tIns="91425" rIns="91425" bIns="91425" anchor="t" anchorCtr="0">
            <a:noAutofit/>
          </a:bodyPr>
          <a:lstStyle>
            <a:lvl1pPr marL="457200" lvl="0"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marL="914400" lvl="1"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marL="1371600" lvl="2"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marL="1828800" lvl="3"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marL="2286000" lvl="4"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marL="2743200" lvl="5"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marL="3200400" lvl="6"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marL="3657600" lvl="7"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marL="4114800" lvl="8"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a:endParaRPr/>
          </a:p>
        </p:txBody>
      </p:sp>
      <p:sp>
        <p:nvSpPr>
          <p:cNvPr id="712" name="Google Shape;712;p66"/>
          <p:cNvSpPr txBox="1">
            <a:spLocks noGrp="1"/>
          </p:cNvSpPr>
          <p:nvPr>
            <p:ph type="body" idx="14"/>
          </p:nvPr>
        </p:nvSpPr>
        <p:spPr>
          <a:xfrm>
            <a:off x="4087000" y="3443925"/>
            <a:ext cx="1514700" cy="1413300"/>
          </a:xfrm>
          <a:prstGeom prst="rect">
            <a:avLst/>
          </a:prstGeom>
        </p:spPr>
        <p:txBody>
          <a:bodyPr spcFirstLastPara="1" wrap="square" lIns="0" tIns="91425" rIns="91425" bIns="91425" anchor="t" anchorCtr="0">
            <a:noAutofit/>
          </a:bodyPr>
          <a:lstStyle>
            <a:lvl1pPr marL="457200" lvl="0"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marL="914400" lvl="1"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marL="1371600" lvl="2"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marL="1828800" lvl="3"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marL="2286000" lvl="4"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marL="2743200" lvl="5"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marL="3200400" lvl="6"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marL="3657600" lvl="7"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marL="4114800" lvl="8"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a:endParaRPr/>
          </a:p>
        </p:txBody>
      </p:sp>
      <p:sp>
        <p:nvSpPr>
          <p:cNvPr id="713" name="Google Shape;713;p66"/>
          <p:cNvSpPr txBox="1">
            <a:spLocks noGrp="1"/>
          </p:cNvSpPr>
          <p:nvPr>
            <p:ph type="body" idx="15"/>
          </p:nvPr>
        </p:nvSpPr>
        <p:spPr>
          <a:xfrm>
            <a:off x="5960425" y="3443925"/>
            <a:ext cx="1514700" cy="1413300"/>
          </a:xfrm>
          <a:prstGeom prst="rect">
            <a:avLst/>
          </a:prstGeom>
        </p:spPr>
        <p:txBody>
          <a:bodyPr spcFirstLastPara="1" wrap="square" lIns="0" tIns="91425" rIns="91425" bIns="91425" anchor="t" anchorCtr="0">
            <a:noAutofit/>
          </a:bodyPr>
          <a:lstStyle>
            <a:lvl1pPr marL="457200" lvl="0"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marL="914400" lvl="1"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marL="1371600" lvl="2"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marL="1828800" lvl="3"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marL="2286000" lvl="4"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marL="2743200" lvl="5"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marL="3200400" lvl="6"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marL="3657600" lvl="7"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marL="4114800" lvl="8"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a:endParaRPr/>
          </a:p>
        </p:txBody>
      </p:sp>
      <p:sp>
        <p:nvSpPr>
          <p:cNvPr id="714" name="Google Shape;714;p66"/>
          <p:cNvSpPr txBox="1">
            <a:spLocks noGrp="1"/>
          </p:cNvSpPr>
          <p:nvPr>
            <p:ph type="subTitle" idx="16"/>
          </p:nvPr>
        </p:nvSpPr>
        <p:spPr>
          <a:xfrm>
            <a:off x="283475" y="2950825"/>
            <a:ext cx="1514700" cy="190200"/>
          </a:xfrm>
          <a:prstGeom prst="rect">
            <a:avLst/>
          </a:prstGeom>
        </p:spPr>
        <p:txBody>
          <a:bodyPr spcFirstLastPara="1" wrap="square" lIns="0" tIns="0" rIns="91425" bIns="0" anchor="b" anchorCtr="0">
            <a:noAutofit/>
          </a:bodyPr>
          <a:lstStyle>
            <a:lvl1pPr lvl="0">
              <a:spcBef>
                <a:spcPts val="0"/>
              </a:spcBef>
              <a:spcAft>
                <a:spcPts val="0"/>
              </a:spcAft>
              <a:buClr>
                <a:schemeClr val="accent4"/>
              </a:buClr>
              <a:buSzPts val="1100"/>
              <a:buNone/>
              <a:defRPr sz="1100" b="1">
                <a:solidFill>
                  <a:schemeClr val="accent4"/>
                </a:solidFill>
              </a:defRPr>
            </a:lvl1pPr>
            <a:lvl2pPr lvl="1">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715" name="Google Shape;715;p66"/>
          <p:cNvSpPr txBox="1">
            <a:spLocks noGrp="1"/>
          </p:cNvSpPr>
          <p:nvPr>
            <p:ph type="subTitle" idx="17"/>
          </p:nvPr>
        </p:nvSpPr>
        <p:spPr>
          <a:xfrm>
            <a:off x="2162975" y="2950825"/>
            <a:ext cx="1514700" cy="190200"/>
          </a:xfrm>
          <a:prstGeom prst="rect">
            <a:avLst/>
          </a:prstGeom>
        </p:spPr>
        <p:txBody>
          <a:bodyPr spcFirstLastPara="1" wrap="square" lIns="0" tIns="0" rIns="91425" bIns="0" anchor="b" anchorCtr="0">
            <a:noAutofit/>
          </a:bodyPr>
          <a:lstStyle>
            <a:lvl1pPr lvl="0">
              <a:spcBef>
                <a:spcPts val="0"/>
              </a:spcBef>
              <a:spcAft>
                <a:spcPts val="0"/>
              </a:spcAft>
              <a:buClr>
                <a:schemeClr val="accent4"/>
              </a:buClr>
              <a:buSzPts val="1100"/>
              <a:buNone/>
              <a:defRPr sz="1100" b="1">
                <a:solidFill>
                  <a:schemeClr val="accent4"/>
                </a:solidFill>
              </a:defRPr>
            </a:lvl1pPr>
            <a:lvl2pPr lvl="1">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716" name="Google Shape;716;p66"/>
          <p:cNvSpPr txBox="1">
            <a:spLocks noGrp="1"/>
          </p:cNvSpPr>
          <p:nvPr>
            <p:ph type="subTitle" idx="18"/>
          </p:nvPr>
        </p:nvSpPr>
        <p:spPr>
          <a:xfrm>
            <a:off x="4086325" y="2950825"/>
            <a:ext cx="1514700" cy="190200"/>
          </a:xfrm>
          <a:prstGeom prst="rect">
            <a:avLst/>
          </a:prstGeom>
        </p:spPr>
        <p:txBody>
          <a:bodyPr spcFirstLastPara="1" wrap="square" lIns="0" tIns="0" rIns="91425" bIns="0" anchor="b" anchorCtr="0">
            <a:noAutofit/>
          </a:bodyPr>
          <a:lstStyle>
            <a:lvl1pPr lvl="0">
              <a:spcBef>
                <a:spcPts val="0"/>
              </a:spcBef>
              <a:spcAft>
                <a:spcPts val="0"/>
              </a:spcAft>
              <a:buClr>
                <a:schemeClr val="accent4"/>
              </a:buClr>
              <a:buSzPts val="1100"/>
              <a:buNone/>
              <a:defRPr sz="1100" b="1">
                <a:solidFill>
                  <a:schemeClr val="accent4"/>
                </a:solidFill>
              </a:defRPr>
            </a:lvl1pPr>
            <a:lvl2pPr lvl="1">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717" name="Google Shape;717;p66"/>
          <p:cNvSpPr txBox="1">
            <a:spLocks noGrp="1"/>
          </p:cNvSpPr>
          <p:nvPr>
            <p:ph type="subTitle" idx="19"/>
          </p:nvPr>
        </p:nvSpPr>
        <p:spPr>
          <a:xfrm>
            <a:off x="5960425" y="2950825"/>
            <a:ext cx="1514700" cy="190200"/>
          </a:xfrm>
          <a:prstGeom prst="rect">
            <a:avLst/>
          </a:prstGeom>
        </p:spPr>
        <p:txBody>
          <a:bodyPr spcFirstLastPara="1" wrap="square" lIns="0" tIns="0" rIns="91425" bIns="0" anchor="b" anchorCtr="0">
            <a:noAutofit/>
          </a:bodyPr>
          <a:lstStyle>
            <a:lvl1pPr lvl="0">
              <a:spcBef>
                <a:spcPts val="0"/>
              </a:spcBef>
              <a:spcAft>
                <a:spcPts val="0"/>
              </a:spcAft>
              <a:buClr>
                <a:schemeClr val="accent4"/>
              </a:buClr>
              <a:buSzPts val="1100"/>
              <a:buNone/>
              <a:defRPr sz="1100" b="1">
                <a:solidFill>
                  <a:schemeClr val="accent4"/>
                </a:solidFill>
              </a:defRPr>
            </a:lvl1pPr>
            <a:lvl2pPr lvl="1">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718" name="Google Shape;718;p66"/>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SzPts val="2400"/>
              <a:buNone/>
              <a:defRPr sz="2400"/>
            </a:lvl1pPr>
            <a:lvl2pPr lvl="1">
              <a:lnSpc>
                <a:spcPct val="90000"/>
              </a:lnSpc>
              <a:spcBef>
                <a:spcPts val="0"/>
              </a:spcBef>
              <a:spcAft>
                <a:spcPts val="0"/>
              </a:spcAft>
              <a:buClr>
                <a:schemeClr val="lt1"/>
              </a:buClr>
              <a:buSzPts val="2400"/>
              <a:buNone/>
              <a:defRPr sz="2400"/>
            </a:lvl2pPr>
            <a:lvl3pPr lvl="2">
              <a:lnSpc>
                <a:spcPct val="90000"/>
              </a:lnSpc>
              <a:spcBef>
                <a:spcPts val="0"/>
              </a:spcBef>
              <a:spcAft>
                <a:spcPts val="0"/>
              </a:spcAft>
              <a:buClr>
                <a:schemeClr val="lt1"/>
              </a:buClr>
              <a:buSzPts val="2400"/>
              <a:buNone/>
              <a:defRPr sz="2400"/>
            </a:lvl3pPr>
            <a:lvl4pPr lvl="3">
              <a:lnSpc>
                <a:spcPct val="90000"/>
              </a:lnSpc>
              <a:spcBef>
                <a:spcPts val="0"/>
              </a:spcBef>
              <a:spcAft>
                <a:spcPts val="0"/>
              </a:spcAft>
              <a:buClr>
                <a:schemeClr val="lt1"/>
              </a:buClr>
              <a:buSzPts val="2400"/>
              <a:buNone/>
              <a:defRPr sz="2400"/>
            </a:lvl4pPr>
            <a:lvl5pPr lvl="4">
              <a:lnSpc>
                <a:spcPct val="90000"/>
              </a:lnSpc>
              <a:spcBef>
                <a:spcPts val="0"/>
              </a:spcBef>
              <a:spcAft>
                <a:spcPts val="0"/>
              </a:spcAft>
              <a:buClr>
                <a:schemeClr val="lt1"/>
              </a:buClr>
              <a:buSzPts val="2400"/>
              <a:buNone/>
              <a:defRPr sz="2400"/>
            </a:lvl5pPr>
            <a:lvl6pPr lvl="5">
              <a:lnSpc>
                <a:spcPct val="90000"/>
              </a:lnSpc>
              <a:spcBef>
                <a:spcPts val="0"/>
              </a:spcBef>
              <a:spcAft>
                <a:spcPts val="0"/>
              </a:spcAft>
              <a:buClr>
                <a:schemeClr val="lt1"/>
              </a:buClr>
              <a:buSzPts val="2400"/>
              <a:buNone/>
              <a:defRPr sz="2400"/>
            </a:lvl6pPr>
            <a:lvl7pPr lvl="6">
              <a:lnSpc>
                <a:spcPct val="90000"/>
              </a:lnSpc>
              <a:spcBef>
                <a:spcPts val="0"/>
              </a:spcBef>
              <a:spcAft>
                <a:spcPts val="0"/>
              </a:spcAft>
              <a:buClr>
                <a:schemeClr val="lt1"/>
              </a:buClr>
              <a:buSzPts val="2400"/>
              <a:buNone/>
              <a:defRPr sz="2400"/>
            </a:lvl7pPr>
            <a:lvl8pPr lvl="7">
              <a:lnSpc>
                <a:spcPct val="90000"/>
              </a:lnSpc>
              <a:spcBef>
                <a:spcPts val="0"/>
              </a:spcBef>
              <a:spcAft>
                <a:spcPts val="0"/>
              </a:spcAft>
              <a:buClr>
                <a:schemeClr val="lt1"/>
              </a:buClr>
              <a:buSzPts val="2400"/>
              <a:buNone/>
              <a:defRPr sz="2400"/>
            </a:lvl8pPr>
            <a:lvl9pPr lvl="8">
              <a:lnSpc>
                <a:spcPct val="90000"/>
              </a:lnSpc>
              <a:spcBef>
                <a:spcPts val="0"/>
              </a:spcBef>
              <a:spcAft>
                <a:spcPts val="0"/>
              </a:spcAft>
              <a:buClr>
                <a:schemeClr val="lt1"/>
              </a:buClr>
              <a:buSzPts val="2400"/>
              <a:buNone/>
              <a:defRPr sz="2400"/>
            </a:lvl9pPr>
          </a:lstStyle>
          <a:p>
            <a:endParaRPr/>
          </a:p>
        </p:txBody>
      </p:sp>
      <p:sp>
        <p:nvSpPr>
          <p:cNvPr id="719" name="Google Shape;719;p66"/>
          <p:cNvSpPr txBox="1">
            <a:spLocks noGrp="1"/>
          </p:cNvSpPr>
          <p:nvPr>
            <p:ph type="subTitle" idx="20"/>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720" name="Google Shape;720;p66"/>
          <p:cNvSpPr txBox="1">
            <a:spLocks noGrp="1"/>
          </p:cNvSpPr>
          <p:nvPr>
            <p:ph type="subTitle" idx="21"/>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721" name="Google Shape;721;p66"/>
          <p:cNvSpPr txBox="1">
            <a:spLocks noGrp="1"/>
          </p:cNvSpPr>
          <p:nvPr>
            <p:ph type="subTitle" idx="22"/>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722" name="Google Shape;722;p66"/>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eam cards">
  <p:cSld name="CUSTOM_5">
    <p:spTree>
      <p:nvGrpSpPr>
        <p:cNvPr id="1" name="Shape 723"/>
        <p:cNvGrpSpPr/>
        <p:nvPr/>
      </p:nvGrpSpPr>
      <p:grpSpPr>
        <a:xfrm>
          <a:off x="0" y="0"/>
          <a:ext cx="0" cy="0"/>
          <a:chOff x="0" y="0"/>
          <a:chExt cx="0" cy="0"/>
        </a:xfrm>
      </p:grpSpPr>
      <p:sp>
        <p:nvSpPr>
          <p:cNvPr id="724" name="Google Shape;724;p67"/>
          <p:cNvSpPr>
            <a:spLocks noGrp="1"/>
          </p:cNvSpPr>
          <p:nvPr>
            <p:ph type="pic" idx="2"/>
          </p:nvPr>
        </p:nvSpPr>
        <p:spPr>
          <a:xfrm>
            <a:off x="469875" y="1995075"/>
            <a:ext cx="418800" cy="418800"/>
          </a:xfrm>
          <a:prstGeom prst="ellipse">
            <a:avLst/>
          </a:prstGeom>
          <a:noFill/>
          <a:ln>
            <a:noFill/>
          </a:ln>
        </p:spPr>
      </p:sp>
      <p:sp>
        <p:nvSpPr>
          <p:cNvPr id="725" name="Google Shape;725;p67"/>
          <p:cNvSpPr>
            <a:spLocks noGrp="1"/>
          </p:cNvSpPr>
          <p:nvPr>
            <p:ph type="pic" idx="3"/>
          </p:nvPr>
        </p:nvSpPr>
        <p:spPr>
          <a:xfrm>
            <a:off x="888450" y="1995075"/>
            <a:ext cx="418800" cy="418800"/>
          </a:xfrm>
          <a:prstGeom prst="ellipse">
            <a:avLst/>
          </a:prstGeom>
          <a:noFill/>
          <a:ln>
            <a:noFill/>
          </a:ln>
        </p:spPr>
      </p:sp>
      <p:sp>
        <p:nvSpPr>
          <p:cNvPr id="726" name="Google Shape;726;p67"/>
          <p:cNvSpPr>
            <a:spLocks noGrp="1"/>
          </p:cNvSpPr>
          <p:nvPr>
            <p:ph type="pic" idx="4"/>
          </p:nvPr>
        </p:nvSpPr>
        <p:spPr>
          <a:xfrm>
            <a:off x="1307025" y="1995075"/>
            <a:ext cx="418800" cy="418800"/>
          </a:xfrm>
          <a:prstGeom prst="ellipse">
            <a:avLst/>
          </a:prstGeom>
          <a:noFill/>
          <a:ln>
            <a:noFill/>
          </a:ln>
        </p:spPr>
      </p:sp>
      <p:sp>
        <p:nvSpPr>
          <p:cNvPr id="727" name="Google Shape;727;p67"/>
          <p:cNvSpPr>
            <a:spLocks noGrp="1"/>
          </p:cNvSpPr>
          <p:nvPr>
            <p:ph type="pic" idx="5"/>
          </p:nvPr>
        </p:nvSpPr>
        <p:spPr>
          <a:xfrm>
            <a:off x="469875" y="2413650"/>
            <a:ext cx="418800" cy="418800"/>
          </a:xfrm>
          <a:prstGeom prst="ellipse">
            <a:avLst/>
          </a:prstGeom>
          <a:noFill/>
          <a:ln>
            <a:noFill/>
          </a:ln>
        </p:spPr>
      </p:sp>
      <p:sp>
        <p:nvSpPr>
          <p:cNvPr id="728" name="Google Shape;728;p67"/>
          <p:cNvSpPr>
            <a:spLocks noGrp="1"/>
          </p:cNvSpPr>
          <p:nvPr>
            <p:ph type="pic" idx="6"/>
          </p:nvPr>
        </p:nvSpPr>
        <p:spPr>
          <a:xfrm>
            <a:off x="888450" y="2413650"/>
            <a:ext cx="418800" cy="418800"/>
          </a:xfrm>
          <a:prstGeom prst="ellipse">
            <a:avLst/>
          </a:prstGeom>
          <a:noFill/>
          <a:ln>
            <a:noFill/>
          </a:ln>
        </p:spPr>
      </p:sp>
      <p:sp>
        <p:nvSpPr>
          <p:cNvPr id="729" name="Google Shape;729;p67"/>
          <p:cNvSpPr>
            <a:spLocks noGrp="1"/>
          </p:cNvSpPr>
          <p:nvPr>
            <p:ph type="pic" idx="7"/>
          </p:nvPr>
        </p:nvSpPr>
        <p:spPr>
          <a:xfrm>
            <a:off x="1307025" y="2413650"/>
            <a:ext cx="418800" cy="418800"/>
          </a:xfrm>
          <a:prstGeom prst="ellipse">
            <a:avLst/>
          </a:prstGeom>
          <a:noFill/>
          <a:ln>
            <a:noFill/>
          </a:ln>
        </p:spPr>
      </p:sp>
      <p:sp>
        <p:nvSpPr>
          <p:cNvPr id="730" name="Google Shape;730;p67"/>
          <p:cNvSpPr>
            <a:spLocks noGrp="1"/>
          </p:cNvSpPr>
          <p:nvPr>
            <p:ph type="pic" idx="8"/>
          </p:nvPr>
        </p:nvSpPr>
        <p:spPr>
          <a:xfrm>
            <a:off x="3330700" y="1995075"/>
            <a:ext cx="418800" cy="418800"/>
          </a:xfrm>
          <a:prstGeom prst="ellipse">
            <a:avLst/>
          </a:prstGeom>
          <a:noFill/>
          <a:ln>
            <a:noFill/>
          </a:ln>
        </p:spPr>
      </p:sp>
      <p:sp>
        <p:nvSpPr>
          <p:cNvPr id="731" name="Google Shape;731;p67"/>
          <p:cNvSpPr>
            <a:spLocks noGrp="1"/>
          </p:cNvSpPr>
          <p:nvPr>
            <p:ph type="pic" idx="9"/>
          </p:nvPr>
        </p:nvSpPr>
        <p:spPr>
          <a:xfrm>
            <a:off x="3749275" y="1995075"/>
            <a:ext cx="418800" cy="418800"/>
          </a:xfrm>
          <a:prstGeom prst="ellipse">
            <a:avLst/>
          </a:prstGeom>
          <a:noFill/>
          <a:ln>
            <a:noFill/>
          </a:ln>
        </p:spPr>
      </p:sp>
      <p:sp>
        <p:nvSpPr>
          <p:cNvPr id="732" name="Google Shape;732;p67"/>
          <p:cNvSpPr>
            <a:spLocks noGrp="1"/>
          </p:cNvSpPr>
          <p:nvPr>
            <p:ph type="pic" idx="13"/>
          </p:nvPr>
        </p:nvSpPr>
        <p:spPr>
          <a:xfrm>
            <a:off x="4167850" y="1995075"/>
            <a:ext cx="418800" cy="418800"/>
          </a:xfrm>
          <a:prstGeom prst="ellipse">
            <a:avLst/>
          </a:prstGeom>
          <a:noFill/>
          <a:ln>
            <a:noFill/>
          </a:ln>
        </p:spPr>
      </p:sp>
      <p:sp>
        <p:nvSpPr>
          <p:cNvPr id="733" name="Google Shape;733;p67"/>
          <p:cNvSpPr>
            <a:spLocks noGrp="1"/>
          </p:cNvSpPr>
          <p:nvPr>
            <p:ph type="pic" idx="14"/>
          </p:nvPr>
        </p:nvSpPr>
        <p:spPr>
          <a:xfrm>
            <a:off x="3330700" y="2413650"/>
            <a:ext cx="418800" cy="418800"/>
          </a:xfrm>
          <a:prstGeom prst="ellipse">
            <a:avLst/>
          </a:prstGeom>
          <a:noFill/>
          <a:ln>
            <a:noFill/>
          </a:ln>
        </p:spPr>
      </p:sp>
      <p:sp>
        <p:nvSpPr>
          <p:cNvPr id="734" name="Google Shape;734;p67"/>
          <p:cNvSpPr>
            <a:spLocks noGrp="1"/>
          </p:cNvSpPr>
          <p:nvPr>
            <p:ph type="pic" idx="15"/>
          </p:nvPr>
        </p:nvSpPr>
        <p:spPr>
          <a:xfrm>
            <a:off x="3749275" y="2413650"/>
            <a:ext cx="418800" cy="418800"/>
          </a:xfrm>
          <a:prstGeom prst="ellipse">
            <a:avLst/>
          </a:prstGeom>
          <a:noFill/>
          <a:ln>
            <a:noFill/>
          </a:ln>
        </p:spPr>
      </p:sp>
      <p:sp>
        <p:nvSpPr>
          <p:cNvPr id="735" name="Google Shape;735;p67"/>
          <p:cNvSpPr>
            <a:spLocks noGrp="1"/>
          </p:cNvSpPr>
          <p:nvPr>
            <p:ph type="pic" idx="16"/>
          </p:nvPr>
        </p:nvSpPr>
        <p:spPr>
          <a:xfrm>
            <a:off x="4167850" y="2413650"/>
            <a:ext cx="418800" cy="418800"/>
          </a:xfrm>
          <a:prstGeom prst="ellipse">
            <a:avLst/>
          </a:prstGeom>
          <a:noFill/>
          <a:ln>
            <a:noFill/>
          </a:ln>
        </p:spPr>
      </p:sp>
      <p:sp>
        <p:nvSpPr>
          <p:cNvPr id="736" name="Google Shape;736;p67"/>
          <p:cNvSpPr>
            <a:spLocks noGrp="1"/>
          </p:cNvSpPr>
          <p:nvPr>
            <p:ph type="pic" idx="17"/>
          </p:nvPr>
        </p:nvSpPr>
        <p:spPr>
          <a:xfrm>
            <a:off x="469875" y="3832025"/>
            <a:ext cx="418800" cy="418800"/>
          </a:xfrm>
          <a:prstGeom prst="ellipse">
            <a:avLst/>
          </a:prstGeom>
          <a:noFill/>
          <a:ln>
            <a:noFill/>
          </a:ln>
        </p:spPr>
      </p:sp>
      <p:sp>
        <p:nvSpPr>
          <p:cNvPr id="737" name="Google Shape;737;p67"/>
          <p:cNvSpPr>
            <a:spLocks noGrp="1"/>
          </p:cNvSpPr>
          <p:nvPr>
            <p:ph type="pic" idx="18"/>
          </p:nvPr>
        </p:nvSpPr>
        <p:spPr>
          <a:xfrm>
            <a:off x="888450" y="3832025"/>
            <a:ext cx="418800" cy="418800"/>
          </a:xfrm>
          <a:prstGeom prst="ellipse">
            <a:avLst/>
          </a:prstGeom>
          <a:noFill/>
          <a:ln>
            <a:noFill/>
          </a:ln>
        </p:spPr>
      </p:sp>
      <p:sp>
        <p:nvSpPr>
          <p:cNvPr id="738" name="Google Shape;738;p67"/>
          <p:cNvSpPr>
            <a:spLocks noGrp="1"/>
          </p:cNvSpPr>
          <p:nvPr>
            <p:ph type="pic" idx="19"/>
          </p:nvPr>
        </p:nvSpPr>
        <p:spPr>
          <a:xfrm>
            <a:off x="1307025" y="3832025"/>
            <a:ext cx="418800" cy="418800"/>
          </a:xfrm>
          <a:prstGeom prst="ellipse">
            <a:avLst/>
          </a:prstGeom>
          <a:noFill/>
          <a:ln>
            <a:noFill/>
          </a:ln>
        </p:spPr>
      </p:sp>
      <p:sp>
        <p:nvSpPr>
          <p:cNvPr id="739" name="Google Shape;739;p67"/>
          <p:cNvSpPr>
            <a:spLocks noGrp="1"/>
          </p:cNvSpPr>
          <p:nvPr>
            <p:ph type="pic" idx="20"/>
          </p:nvPr>
        </p:nvSpPr>
        <p:spPr>
          <a:xfrm>
            <a:off x="469875" y="4250600"/>
            <a:ext cx="418800" cy="418800"/>
          </a:xfrm>
          <a:prstGeom prst="ellipse">
            <a:avLst/>
          </a:prstGeom>
          <a:noFill/>
          <a:ln>
            <a:noFill/>
          </a:ln>
        </p:spPr>
      </p:sp>
      <p:sp>
        <p:nvSpPr>
          <p:cNvPr id="740" name="Google Shape;740;p67"/>
          <p:cNvSpPr>
            <a:spLocks noGrp="1"/>
          </p:cNvSpPr>
          <p:nvPr>
            <p:ph type="pic" idx="21"/>
          </p:nvPr>
        </p:nvSpPr>
        <p:spPr>
          <a:xfrm>
            <a:off x="888450" y="4250600"/>
            <a:ext cx="418800" cy="418800"/>
          </a:xfrm>
          <a:prstGeom prst="ellipse">
            <a:avLst/>
          </a:prstGeom>
          <a:noFill/>
          <a:ln>
            <a:noFill/>
          </a:ln>
        </p:spPr>
      </p:sp>
      <p:sp>
        <p:nvSpPr>
          <p:cNvPr id="741" name="Google Shape;741;p67"/>
          <p:cNvSpPr>
            <a:spLocks noGrp="1"/>
          </p:cNvSpPr>
          <p:nvPr>
            <p:ph type="pic" idx="22"/>
          </p:nvPr>
        </p:nvSpPr>
        <p:spPr>
          <a:xfrm>
            <a:off x="1307025" y="4250600"/>
            <a:ext cx="418800" cy="418800"/>
          </a:xfrm>
          <a:prstGeom prst="ellipse">
            <a:avLst/>
          </a:prstGeom>
          <a:noFill/>
          <a:ln>
            <a:noFill/>
          </a:ln>
        </p:spPr>
      </p:sp>
      <p:sp>
        <p:nvSpPr>
          <p:cNvPr id="742" name="Google Shape;742;p67"/>
          <p:cNvSpPr>
            <a:spLocks noGrp="1"/>
          </p:cNvSpPr>
          <p:nvPr>
            <p:ph type="pic" idx="23"/>
          </p:nvPr>
        </p:nvSpPr>
        <p:spPr>
          <a:xfrm>
            <a:off x="3330700" y="3832025"/>
            <a:ext cx="418800" cy="418800"/>
          </a:xfrm>
          <a:prstGeom prst="ellipse">
            <a:avLst/>
          </a:prstGeom>
          <a:noFill/>
          <a:ln>
            <a:noFill/>
          </a:ln>
        </p:spPr>
      </p:sp>
      <p:sp>
        <p:nvSpPr>
          <p:cNvPr id="743" name="Google Shape;743;p67"/>
          <p:cNvSpPr>
            <a:spLocks noGrp="1"/>
          </p:cNvSpPr>
          <p:nvPr>
            <p:ph type="pic" idx="24"/>
          </p:nvPr>
        </p:nvSpPr>
        <p:spPr>
          <a:xfrm>
            <a:off x="3749275" y="3832025"/>
            <a:ext cx="418800" cy="418800"/>
          </a:xfrm>
          <a:prstGeom prst="ellipse">
            <a:avLst/>
          </a:prstGeom>
          <a:noFill/>
          <a:ln>
            <a:noFill/>
          </a:ln>
        </p:spPr>
      </p:sp>
      <p:sp>
        <p:nvSpPr>
          <p:cNvPr id="744" name="Google Shape;744;p67"/>
          <p:cNvSpPr>
            <a:spLocks noGrp="1"/>
          </p:cNvSpPr>
          <p:nvPr>
            <p:ph type="pic" idx="25"/>
          </p:nvPr>
        </p:nvSpPr>
        <p:spPr>
          <a:xfrm>
            <a:off x="4167850" y="3832025"/>
            <a:ext cx="418800" cy="418800"/>
          </a:xfrm>
          <a:prstGeom prst="ellipse">
            <a:avLst/>
          </a:prstGeom>
          <a:noFill/>
          <a:ln>
            <a:noFill/>
          </a:ln>
        </p:spPr>
      </p:sp>
      <p:sp>
        <p:nvSpPr>
          <p:cNvPr id="745" name="Google Shape;745;p67"/>
          <p:cNvSpPr>
            <a:spLocks noGrp="1"/>
          </p:cNvSpPr>
          <p:nvPr>
            <p:ph type="pic" idx="26"/>
          </p:nvPr>
        </p:nvSpPr>
        <p:spPr>
          <a:xfrm>
            <a:off x="3330700" y="4250600"/>
            <a:ext cx="418800" cy="418800"/>
          </a:xfrm>
          <a:prstGeom prst="ellipse">
            <a:avLst/>
          </a:prstGeom>
          <a:noFill/>
          <a:ln>
            <a:noFill/>
          </a:ln>
        </p:spPr>
      </p:sp>
      <p:sp>
        <p:nvSpPr>
          <p:cNvPr id="746" name="Google Shape;746;p67"/>
          <p:cNvSpPr>
            <a:spLocks noGrp="1"/>
          </p:cNvSpPr>
          <p:nvPr>
            <p:ph type="pic" idx="27"/>
          </p:nvPr>
        </p:nvSpPr>
        <p:spPr>
          <a:xfrm>
            <a:off x="3749275" y="4250600"/>
            <a:ext cx="418800" cy="418800"/>
          </a:xfrm>
          <a:prstGeom prst="ellipse">
            <a:avLst/>
          </a:prstGeom>
          <a:noFill/>
          <a:ln>
            <a:noFill/>
          </a:ln>
        </p:spPr>
      </p:sp>
      <p:sp>
        <p:nvSpPr>
          <p:cNvPr id="747" name="Google Shape;747;p67"/>
          <p:cNvSpPr>
            <a:spLocks noGrp="1"/>
          </p:cNvSpPr>
          <p:nvPr>
            <p:ph type="pic" idx="28"/>
          </p:nvPr>
        </p:nvSpPr>
        <p:spPr>
          <a:xfrm>
            <a:off x="4167850" y="4250600"/>
            <a:ext cx="418800" cy="418800"/>
          </a:xfrm>
          <a:prstGeom prst="ellipse">
            <a:avLst/>
          </a:prstGeom>
          <a:noFill/>
          <a:ln>
            <a:noFill/>
          </a:ln>
        </p:spPr>
      </p:sp>
      <p:sp>
        <p:nvSpPr>
          <p:cNvPr id="748" name="Google Shape;748;p67"/>
          <p:cNvSpPr txBox="1">
            <a:spLocks noGrp="1"/>
          </p:cNvSpPr>
          <p:nvPr>
            <p:ph type="title"/>
          </p:nvPr>
        </p:nvSpPr>
        <p:spPr>
          <a:xfrm>
            <a:off x="469875" y="1570725"/>
            <a:ext cx="2229000" cy="293100"/>
          </a:xfrm>
          <a:prstGeom prst="rect">
            <a:avLst/>
          </a:prstGeom>
        </p:spPr>
        <p:txBody>
          <a:bodyPr spcFirstLastPara="1" wrap="square" lIns="0" tIns="0" rIns="91425" bIns="0" anchor="t" anchorCtr="0">
            <a:noAutofit/>
          </a:bodyPr>
          <a:lstStyle>
            <a:lvl1pPr lvl="0">
              <a:spcBef>
                <a:spcPts val="0"/>
              </a:spcBef>
              <a:spcAft>
                <a:spcPts val="0"/>
              </a:spcAft>
              <a:buSzPts val="1800"/>
              <a:buFont typeface="Poppins"/>
              <a:buNone/>
              <a:defRPr sz="1800" b="1">
                <a:latin typeface="Poppins"/>
                <a:ea typeface="Poppins"/>
                <a:cs typeface="Poppins"/>
                <a:sym typeface="Poppins"/>
              </a:defRPr>
            </a:lvl1pPr>
            <a:lvl2pPr lvl="1">
              <a:spcBef>
                <a:spcPts val="0"/>
              </a:spcBef>
              <a:spcAft>
                <a:spcPts val="0"/>
              </a:spcAft>
              <a:buClr>
                <a:schemeClr val="lt1"/>
              </a:buClr>
              <a:buSzPts val="2400"/>
              <a:buFont typeface="Poppins"/>
              <a:buNone/>
              <a:defRPr sz="2400" b="1">
                <a:latin typeface="Poppins"/>
                <a:ea typeface="Poppins"/>
                <a:cs typeface="Poppins"/>
                <a:sym typeface="Poppins"/>
              </a:defRPr>
            </a:lvl2pPr>
            <a:lvl3pPr lvl="2">
              <a:spcBef>
                <a:spcPts val="0"/>
              </a:spcBef>
              <a:spcAft>
                <a:spcPts val="0"/>
              </a:spcAft>
              <a:buClr>
                <a:schemeClr val="lt1"/>
              </a:buClr>
              <a:buSzPts val="2400"/>
              <a:buFont typeface="Poppins"/>
              <a:buNone/>
              <a:defRPr sz="2400" b="1">
                <a:latin typeface="Poppins"/>
                <a:ea typeface="Poppins"/>
                <a:cs typeface="Poppins"/>
                <a:sym typeface="Poppins"/>
              </a:defRPr>
            </a:lvl3pPr>
            <a:lvl4pPr lvl="3">
              <a:spcBef>
                <a:spcPts val="0"/>
              </a:spcBef>
              <a:spcAft>
                <a:spcPts val="0"/>
              </a:spcAft>
              <a:buClr>
                <a:schemeClr val="lt1"/>
              </a:buClr>
              <a:buSzPts val="2400"/>
              <a:buFont typeface="Poppins"/>
              <a:buNone/>
              <a:defRPr sz="2400" b="1">
                <a:latin typeface="Poppins"/>
                <a:ea typeface="Poppins"/>
                <a:cs typeface="Poppins"/>
                <a:sym typeface="Poppins"/>
              </a:defRPr>
            </a:lvl4pPr>
            <a:lvl5pPr lvl="4">
              <a:spcBef>
                <a:spcPts val="0"/>
              </a:spcBef>
              <a:spcAft>
                <a:spcPts val="0"/>
              </a:spcAft>
              <a:buClr>
                <a:schemeClr val="lt1"/>
              </a:buClr>
              <a:buSzPts val="2400"/>
              <a:buFont typeface="Poppins"/>
              <a:buNone/>
              <a:defRPr sz="2400" b="1">
                <a:latin typeface="Poppins"/>
                <a:ea typeface="Poppins"/>
                <a:cs typeface="Poppins"/>
                <a:sym typeface="Poppins"/>
              </a:defRPr>
            </a:lvl5pPr>
            <a:lvl6pPr lvl="5">
              <a:spcBef>
                <a:spcPts val="0"/>
              </a:spcBef>
              <a:spcAft>
                <a:spcPts val="0"/>
              </a:spcAft>
              <a:buClr>
                <a:schemeClr val="lt1"/>
              </a:buClr>
              <a:buSzPts val="2400"/>
              <a:buFont typeface="Poppins"/>
              <a:buNone/>
              <a:defRPr sz="2400" b="1">
                <a:latin typeface="Poppins"/>
                <a:ea typeface="Poppins"/>
                <a:cs typeface="Poppins"/>
                <a:sym typeface="Poppins"/>
              </a:defRPr>
            </a:lvl6pPr>
            <a:lvl7pPr lvl="6">
              <a:spcBef>
                <a:spcPts val="0"/>
              </a:spcBef>
              <a:spcAft>
                <a:spcPts val="0"/>
              </a:spcAft>
              <a:buClr>
                <a:schemeClr val="lt1"/>
              </a:buClr>
              <a:buSzPts val="2400"/>
              <a:buFont typeface="Poppins"/>
              <a:buNone/>
              <a:defRPr sz="2400" b="1">
                <a:latin typeface="Poppins"/>
                <a:ea typeface="Poppins"/>
                <a:cs typeface="Poppins"/>
                <a:sym typeface="Poppins"/>
              </a:defRPr>
            </a:lvl7pPr>
            <a:lvl8pPr lvl="7">
              <a:spcBef>
                <a:spcPts val="0"/>
              </a:spcBef>
              <a:spcAft>
                <a:spcPts val="0"/>
              </a:spcAft>
              <a:buClr>
                <a:schemeClr val="lt1"/>
              </a:buClr>
              <a:buSzPts val="2400"/>
              <a:buFont typeface="Poppins"/>
              <a:buNone/>
              <a:defRPr sz="2400" b="1">
                <a:latin typeface="Poppins"/>
                <a:ea typeface="Poppins"/>
                <a:cs typeface="Poppins"/>
                <a:sym typeface="Poppins"/>
              </a:defRPr>
            </a:lvl8pPr>
            <a:lvl9pPr lvl="8">
              <a:spcBef>
                <a:spcPts val="0"/>
              </a:spcBef>
              <a:spcAft>
                <a:spcPts val="0"/>
              </a:spcAft>
              <a:buClr>
                <a:schemeClr val="lt1"/>
              </a:buClr>
              <a:buSzPts val="2400"/>
              <a:buFont typeface="Poppins"/>
              <a:buNone/>
              <a:defRPr sz="2400" b="1">
                <a:latin typeface="Poppins"/>
                <a:ea typeface="Poppins"/>
                <a:cs typeface="Poppins"/>
                <a:sym typeface="Poppins"/>
              </a:defRPr>
            </a:lvl9pPr>
          </a:lstStyle>
          <a:p>
            <a:endParaRPr/>
          </a:p>
        </p:txBody>
      </p:sp>
      <p:sp>
        <p:nvSpPr>
          <p:cNvPr id="749" name="Google Shape;749;p67"/>
          <p:cNvSpPr txBox="1">
            <a:spLocks noGrp="1"/>
          </p:cNvSpPr>
          <p:nvPr>
            <p:ph type="title" idx="29"/>
          </p:nvPr>
        </p:nvSpPr>
        <p:spPr>
          <a:xfrm>
            <a:off x="469875" y="3406431"/>
            <a:ext cx="2229000" cy="293100"/>
          </a:xfrm>
          <a:prstGeom prst="rect">
            <a:avLst/>
          </a:prstGeom>
        </p:spPr>
        <p:txBody>
          <a:bodyPr spcFirstLastPara="1" wrap="square" lIns="0" tIns="0" rIns="91425" bIns="0" anchor="t" anchorCtr="0">
            <a:noAutofit/>
          </a:bodyPr>
          <a:lstStyle>
            <a:lvl1pPr lvl="0">
              <a:spcBef>
                <a:spcPts val="0"/>
              </a:spcBef>
              <a:spcAft>
                <a:spcPts val="0"/>
              </a:spcAft>
              <a:buSzPts val="1800"/>
              <a:buFont typeface="Poppins"/>
              <a:buNone/>
              <a:defRPr sz="1800" b="1">
                <a:latin typeface="Poppins"/>
                <a:ea typeface="Poppins"/>
                <a:cs typeface="Poppins"/>
                <a:sym typeface="Poppins"/>
              </a:defRPr>
            </a:lvl1pPr>
            <a:lvl2pPr lvl="1">
              <a:spcBef>
                <a:spcPts val="0"/>
              </a:spcBef>
              <a:spcAft>
                <a:spcPts val="0"/>
              </a:spcAft>
              <a:buClr>
                <a:schemeClr val="lt1"/>
              </a:buClr>
              <a:buSzPts val="2400"/>
              <a:buFont typeface="Poppins"/>
              <a:buNone/>
              <a:defRPr sz="2400" b="1">
                <a:latin typeface="Poppins"/>
                <a:ea typeface="Poppins"/>
                <a:cs typeface="Poppins"/>
                <a:sym typeface="Poppins"/>
              </a:defRPr>
            </a:lvl2pPr>
            <a:lvl3pPr lvl="2">
              <a:spcBef>
                <a:spcPts val="0"/>
              </a:spcBef>
              <a:spcAft>
                <a:spcPts val="0"/>
              </a:spcAft>
              <a:buClr>
                <a:schemeClr val="lt1"/>
              </a:buClr>
              <a:buSzPts val="2400"/>
              <a:buFont typeface="Poppins"/>
              <a:buNone/>
              <a:defRPr sz="2400" b="1">
                <a:latin typeface="Poppins"/>
                <a:ea typeface="Poppins"/>
                <a:cs typeface="Poppins"/>
                <a:sym typeface="Poppins"/>
              </a:defRPr>
            </a:lvl3pPr>
            <a:lvl4pPr lvl="3">
              <a:spcBef>
                <a:spcPts val="0"/>
              </a:spcBef>
              <a:spcAft>
                <a:spcPts val="0"/>
              </a:spcAft>
              <a:buClr>
                <a:schemeClr val="lt1"/>
              </a:buClr>
              <a:buSzPts val="2400"/>
              <a:buFont typeface="Poppins"/>
              <a:buNone/>
              <a:defRPr sz="2400" b="1">
                <a:latin typeface="Poppins"/>
                <a:ea typeface="Poppins"/>
                <a:cs typeface="Poppins"/>
                <a:sym typeface="Poppins"/>
              </a:defRPr>
            </a:lvl4pPr>
            <a:lvl5pPr lvl="4">
              <a:spcBef>
                <a:spcPts val="0"/>
              </a:spcBef>
              <a:spcAft>
                <a:spcPts val="0"/>
              </a:spcAft>
              <a:buClr>
                <a:schemeClr val="lt1"/>
              </a:buClr>
              <a:buSzPts val="2400"/>
              <a:buFont typeface="Poppins"/>
              <a:buNone/>
              <a:defRPr sz="2400" b="1">
                <a:latin typeface="Poppins"/>
                <a:ea typeface="Poppins"/>
                <a:cs typeface="Poppins"/>
                <a:sym typeface="Poppins"/>
              </a:defRPr>
            </a:lvl5pPr>
            <a:lvl6pPr lvl="5">
              <a:spcBef>
                <a:spcPts val="0"/>
              </a:spcBef>
              <a:spcAft>
                <a:spcPts val="0"/>
              </a:spcAft>
              <a:buClr>
                <a:schemeClr val="lt1"/>
              </a:buClr>
              <a:buSzPts val="2400"/>
              <a:buFont typeface="Poppins"/>
              <a:buNone/>
              <a:defRPr sz="2400" b="1">
                <a:latin typeface="Poppins"/>
                <a:ea typeface="Poppins"/>
                <a:cs typeface="Poppins"/>
                <a:sym typeface="Poppins"/>
              </a:defRPr>
            </a:lvl6pPr>
            <a:lvl7pPr lvl="6">
              <a:spcBef>
                <a:spcPts val="0"/>
              </a:spcBef>
              <a:spcAft>
                <a:spcPts val="0"/>
              </a:spcAft>
              <a:buClr>
                <a:schemeClr val="lt1"/>
              </a:buClr>
              <a:buSzPts val="2400"/>
              <a:buFont typeface="Poppins"/>
              <a:buNone/>
              <a:defRPr sz="2400" b="1">
                <a:latin typeface="Poppins"/>
                <a:ea typeface="Poppins"/>
                <a:cs typeface="Poppins"/>
                <a:sym typeface="Poppins"/>
              </a:defRPr>
            </a:lvl7pPr>
            <a:lvl8pPr lvl="7">
              <a:spcBef>
                <a:spcPts val="0"/>
              </a:spcBef>
              <a:spcAft>
                <a:spcPts val="0"/>
              </a:spcAft>
              <a:buClr>
                <a:schemeClr val="lt1"/>
              </a:buClr>
              <a:buSzPts val="2400"/>
              <a:buFont typeface="Poppins"/>
              <a:buNone/>
              <a:defRPr sz="2400" b="1">
                <a:latin typeface="Poppins"/>
                <a:ea typeface="Poppins"/>
                <a:cs typeface="Poppins"/>
                <a:sym typeface="Poppins"/>
              </a:defRPr>
            </a:lvl8pPr>
            <a:lvl9pPr lvl="8">
              <a:spcBef>
                <a:spcPts val="0"/>
              </a:spcBef>
              <a:spcAft>
                <a:spcPts val="0"/>
              </a:spcAft>
              <a:buClr>
                <a:schemeClr val="lt1"/>
              </a:buClr>
              <a:buSzPts val="2400"/>
              <a:buFont typeface="Poppins"/>
              <a:buNone/>
              <a:defRPr sz="2400" b="1">
                <a:latin typeface="Poppins"/>
                <a:ea typeface="Poppins"/>
                <a:cs typeface="Poppins"/>
                <a:sym typeface="Poppins"/>
              </a:defRPr>
            </a:lvl9pPr>
          </a:lstStyle>
          <a:p>
            <a:endParaRPr/>
          </a:p>
        </p:txBody>
      </p:sp>
      <p:sp>
        <p:nvSpPr>
          <p:cNvPr id="750" name="Google Shape;750;p67"/>
          <p:cNvSpPr txBox="1">
            <a:spLocks noGrp="1"/>
          </p:cNvSpPr>
          <p:nvPr>
            <p:ph type="title" idx="30"/>
          </p:nvPr>
        </p:nvSpPr>
        <p:spPr>
          <a:xfrm>
            <a:off x="3330700" y="3406431"/>
            <a:ext cx="2229000" cy="2931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9pPr>
          </a:lstStyle>
          <a:p>
            <a:endParaRPr/>
          </a:p>
        </p:txBody>
      </p:sp>
      <p:sp>
        <p:nvSpPr>
          <p:cNvPr id="751" name="Google Shape;751;p67"/>
          <p:cNvSpPr txBox="1">
            <a:spLocks noGrp="1"/>
          </p:cNvSpPr>
          <p:nvPr>
            <p:ph type="title" idx="31"/>
          </p:nvPr>
        </p:nvSpPr>
        <p:spPr>
          <a:xfrm>
            <a:off x="3330700" y="1570725"/>
            <a:ext cx="2229000" cy="2931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9pPr>
          </a:lstStyle>
          <a:p>
            <a:endParaRPr/>
          </a:p>
        </p:txBody>
      </p:sp>
      <p:sp>
        <p:nvSpPr>
          <p:cNvPr id="752" name="Google Shape;752;p67"/>
          <p:cNvSpPr txBox="1">
            <a:spLocks noGrp="1"/>
          </p:cNvSpPr>
          <p:nvPr>
            <p:ph type="title" idx="32"/>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SzPts val="2400"/>
              <a:buNone/>
              <a:defRPr sz="2400"/>
            </a:lvl1pPr>
            <a:lvl2pPr lvl="1">
              <a:lnSpc>
                <a:spcPct val="90000"/>
              </a:lnSpc>
              <a:spcBef>
                <a:spcPts val="0"/>
              </a:spcBef>
              <a:spcAft>
                <a:spcPts val="0"/>
              </a:spcAft>
              <a:buClr>
                <a:schemeClr val="lt1"/>
              </a:buClr>
              <a:buSzPts val="2400"/>
              <a:buNone/>
              <a:defRPr sz="2400"/>
            </a:lvl2pPr>
            <a:lvl3pPr lvl="2">
              <a:lnSpc>
                <a:spcPct val="90000"/>
              </a:lnSpc>
              <a:spcBef>
                <a:spcPts val="0"/>
              </a:spcBef>
              <a:spcAft>
                <a:spcPts val="0"/>
              </a:spcAft>
              <a:buClr>
                <a:schemeClr val="lt1"/>
              </a:buClr>
              <a:buSzPts val="2400"/>
              <a:buNone/>
              <a:defRPr sz="2400"/>
            </a:lvl3pPr>
            <a:lvl4pPr lvl="3">
              <a:lnSpc>
                <a:spcPct val="90000"/>
              </a:lnSpc>
              <a:spcBef>
                <a:spcPts val="0"/>
              </a:spcBef>
              <a:spcAft>
                <a:spcPts val="0"/>
              </a:spcAft>
              <a:buClr>
                <a:schemeClr val="lt1"/>
              </a:buClr>
              <a:buSzPts val="2400"/>
              <a:buNone/>
              <a:defRPr sz="2400"/>
            </a:lvl4pPr>
            <a:lvl5pPr lvl="4">
              <a:lnSpc>
                <a:spcPct val="90000"/>
              </a:lnSpc>
              <a:spcBef>
                <a:spcPts val="0"/>
              </a:spcBef>
              <a:spcAft>
                <a:spcPts val="0"/>
              </a:spcAft>
              <a:buClr>
                <a:schemeClr val="lt1"/>
              </a:buClr>
              <a:buSzPts val="2400"/>
              <a:buNone/>
              <a:defRPr sz="2400"/>
            </a:lvl5pPr>
            <a:lvl6pPr lvl="5">
              <a:lnSpc>
                <a:spcPct val="90000"/>
              </a:lnSpc>
              <a:spcBef>
                <a:spcPts val="0"/>
              </a:spcBef>
              <a:spcAft>
                <a:spcPts val="0"/>
              </a:spcAft>
              <a:buClr>
                <a:schemeClr val="lt1"/>
              </a:buClr>
              <a:buSzPts val="2400"/>
              <a:buNone/>
              <a:defRPr sz="2400"/>
            </a:lvl6pPr>
            <a:lvl7pPr lvl="6">
              <a:lnSpc>
                <a:spcPct val="90000"/>
              </a:lnSpc>
              <a:spcBef>
                <a:spcPts val="0"/>
              </a:spcBef>
              <a:spcAft>
                <a:spcPts val="0"/>
              </a:spcAft>
              <a:buClr>
                <a:schemeClr val="lt1"/>
              </a:buClr>
              <a:buSzPts val="2400"/>
              <a:buNone/>
              <a:defRPr sz="2400"/>
            </a:lvl7pPr>
            <a:lvl8pPr lvl="7">
              <a:lnSpc>
                <a:spcPct val="90000"/>
              </a:lnSpc>
              <a:spcBef>
                <a:spcPts val="0"/>
              </a:spcBef>
              <a:spcAft>
                <a:spcPts val="0"/>
              </a:spcAft>
              <a:buClr>
                <a:schemeClr val="lt1"/>
              </a:buClr>
              <a:buSzPts val="2400"/>
              <a:buNone/>
              <a:defRPr sz="2400"/>
            </a:lvl8pPr>
            <a:lvl9pPr lvl="8">
              <a:lnSpc>
                <a:spcPct val="90000"/>
              </a:lnSpc>
              <a:spcBef>
                <a:spcPts val="0"/>
              </a:spcBef>
              <a:spcAft>
                <a:spcPts val="0"/>
              </a:spcAft>
              <a:buClr>
                <a:schemeClr val="lt1"/>
              </a:buClr>
              <a:buSzPts val="2400"/>
              <a:buNone/>
              <a:defRPr sz="2400"/>
            </a:lvl9pPr>
          </a:lstStyle>
          <a:p>
            <a:endParaRPr/>
          </a:p>
        </p:txBody>
      </p:sp>
      <p:sp>
        <p:nvSpPr>
          <p:cNvPr id="753" name="Google Shape;753;p67"/>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754" name="Google Shape;754;p67"/>
          <p:cNvSpPr txBox="1">
            <a:spLocks noGrp="1"/>
          </p:cNvSpPr>
          <p:nvPr>
            <p:ph type="subTitle" idx="3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755" name="Google Shape;755;p67"/>
          <p:cNvSpPr txBox="1">
            <a:spLocks noGrp="1"/>
          </p:cNvSpPr>
          <p:nvPr>
            <p:ph type="subTitle" idx="3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756" name="Google Shape;756;p67"/>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eam cards - Alt 1">
  <p:cSld name="CUSTOM_6">
    <p:spTree>
      <p:nvGrpSpPr>
        <p:cNvPr id="1" name="Shape 757"/>
        <p:cNvGrpSpPr/>
        <p:nvPr/>
      </p:nvGrpSpPr>
      <p:grpSpPr>
        <a:xfrm>
          <a:off x="0" y="0"/>
          <a:ext cx="0" cy="0"/>
          <a:chOff x="0" y="0"/>
          <a:chExt cx="0" cy="0"/>
        </a:xfrm>
      </p:grpSpPr>
      <p:pic>
        <p:nvPicPr>
          <p:cNvPr id="758" name="Google Shape;758;p68"/>
          <p:cNvPicPr preferRelativeResize="0"/>
          <p:nvPr/>
        </p:nvPicPr>
        <p:blipFill rotWithShape="1">
          <a:blip r:embed="rId2">
            <a:alphaModFix/>
          </a:blip>
          <a:srcRect l="32510" r="27293" b="39660"/>
          <a:stretch/>
        </p:blipFill>
        <p:spPr>
          <a:xfrm>
            <a:off x="1701300" y="1641428"/>
            <a:ext cx="653100" cy="653400"/>
          </a:xfrm>
          <a:prstGeom prst="ellipse">
            <a:avLst/>
          </a:prstGeom>
          <a:noFill/>
          <a:ln>
            <a:noFill/>
          </a:ln>
        </p:spPr>
      </p:pic>
      <p:sp>
        <p:nvSpPr>
          <p:cNvPr id="759" name="Google Shape;759;p68"/>
          <p:cNvSpPr>
            <a:spLocks noGrp="1"/>
          </p:cNvSpPr>
          <p:nvPr>
            <p:ph type="pic" idx="2"/>
          </p:nvPr>
        </p:nvSpPr>
        <p:spPr>
          <a:xfrm>
            <a:off x="1701300" y="1641575"/>
            <a:ext cx="653100" cy="653100"/>
          </a:xfrm>
          <a:prstGeom prst="ellipse">
            <a:avLst/>
          </a:prstGeom>
          <a:noFill/>
          <a:ln>
            <a:noFill/>
          </a:ln>
        </p:spPr>
      </p:sp>
      <p:sp>
        <p:nvSpPr>
          <p:cNvPr id="760" name="Google Shape;760;p68"/>
          <p:cNvSpPr txBox="1">
            <a:spLocks noGrp="1"/>
          </p:cNvSpPr>
          <p:nvPr>
            <p:ph type="subTitle" idx="1"/>
          </p:nvPr>
        </p:nvSpPr>
        <p:spPr>
          <a:xfrm>
            <a:off x="425050" y="17138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761" name="Google Shape;761;p68"/>
          <p:cNvSpPr txBox="1">
            <a:spLocks noGrp="1"/>
          </p:cNvSpPr>
          <p:nvPr>
            <p:ph type="subTitle" idx="3"/>
          </p:nvPr>
        </p:nvSpPr>
        <p:spPr>
          <a:xfrm>
            <a:off x="425050" y="20281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pic>
        <p:nvPicPr>
          <p:cNvPr id="762" name="Google Shape;762;p68"/>
          <p:cNvPicPr preferRelativeResize="0"/>
          <p:nvPr/>
        </p:nvPicPr>
        <p:blipFill rotWithShape="1">
          <a:blip r:embed="rId2">
            <a:alphaModFix/>
          </a:blip>
          <a:srcRect l="32510" r="27293" b="39660"/>
          <a:stretch/>
        </p:blipFill>
        <p:spPr>
          <a:xfrm>
            <a:off x="4206300" y="1641428"/>
            <a:ext cx="653100" cy="653400"/>
          </a:xfrm>
          <a:prstGeom prst="ellipse">
            <a:avLst/>
          </a:prstGeom>
          <a:noFill/>
          <a:ln>
            <a:noFill/>
          </a:ln>
        </p:spPr>
      </p:pic>
      <p:sp>
        <p:nvSpPr>
          <p:cNvPr id="763" name="Google Shape;763;p68"/>
          <p:cNvSpPr>
            <a:spLocks noGrp="1"/>
          </p:cNvSpPr>
          <p:nvPr>
            <p:ph type="pic" idx="4"/>
          </p:nvPr>
        </p:nvSpPr>
        <p:spPr>
          <a:xfrm>
            <a:off x="4206300" y="1641575"/>
            <a:ext cx="653100" cy="653100"/>
          </a:xfrm>
          <a:prstGeom prst="ellipse">
            <a:avLst/>
          </a:prstGeom>
          <a:noFill/>
          <a:ln>
            <a:noFill/>
          </a:ln>
        </p:spPr>
      </p:sp>
      <p:sp>
        <p:nvSpPr>
          <p:cNvPr id="764" name="Google Shape;764;p68"/>
          <p:cNvSpPr txBox="1">
            <a:spLocks noGrp="1"/>
          </p:cNvSpPr>
          <p:nvPr>
            <p:ph type="subTitle" idx="5"/>
          </p:nvPr>
        </p:nvSpPr>
        <p:spPr>
          <a:xfrm>
            <a:off x="2930050" y="1713878"/>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765" name="Google Shape;765;p68"/>
          <p:cNvSpPr txBox="1">
            <a:spLocks noGrp="1"/>
          </p:cNvSpPr>
          <p:nvPr>
            <p:ph type="subTitle" idx="6"/>
          </p:nvPr>
        </p:nvSpPr>
        <p:spPr>
          <a:xfrm>
            <a:off x="2930050" y="2028155"/>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pic>
        <p:nvPicPr>
          <p:cNvPr id="766" name="Google Shape;766;p68"/>
          <p:cNvPicPr preferRelativeResize="0"/>
          <p:nvPr/>
        </p:nvPicPr>
        <p:blipFill rotWithShape="1">
          <a:blip r:embed="rId2">
            <a:alphaModFix/>
          </a:blip>
          <a:srcRect l="32510" r="27293" b="39660"/>
          <a:stretch/>
        </p:blipFill>
        <p:spPr>
          <a:xfrm>
            <a:off x="6711300" y="1641428"/>
            <a:ext cx="653100" cy="653400"/>
          </a:xfrm>
          <a:prstGeom prst="ellipse">
            <a:avLst/>
          </a:prstGeom>
          <a:noFill/>
          <a:ln>
            <a:noFill/>
          </a:ln>
        </p:spPr>
      </p:pic>
      <p:sp>
        <p:nvSpPr>
          <p:cNvPr id="767" name="Google Shape;767;p68"/>
          <p:cNvSpPr>
            <a:spLocks noGrp="1"/>
          </p:cNvSpPr>
          <p:nvPr>
            <p:ph type="pic" idx="7"/>
          </p:nvPr>
        </p:nvSpPr>
        <p:spPr>
          <a:xfrm>
            <a:off x="6711300" y="1641575"/>
            <a:ext cx="653100" cy="653100"/>
          </a:xfrm>
          <a:prstGeom prst="ellipse">
            <a:avLst/>
          </a:prstGeom>
          <a:noFill/>
          <a:ln>
            <a:noFill/>
          </a:ln>
        </p:spPr>
      </p:sp>
      <p:sp>
        <p:nvSpPr>
          <p:cNvPr id="768" name="Google Shape;768;p68"/>
          <p:cNvSpPr txBox="1">
            <a:spLocks noGrp="1"/>
          </p:cNvSpPr>
          <p:nvPr>
            <p:ph type="subTitle" idx="8"/>
          </p:nvPr>
        </p:nvSpPr>
        <p:spPr>
          <a:xfrm>
            <a:off x="5435050" y="17138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769" name="Google Shape;769;p68"/>
          <p:cNvSpPr txBox="1">
            <a:spLocks noGrp="1"/>
          </p:cNvSpPr>
          <p:nvPr>
            <p:ph type="subTitle" idx="9"/>
          </p:nvPr>
        </p:nvSpPr>
        <p:spPr>
          <a:xfrm>
            <a:off x="5435050" y="20281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pic>
        <p:nvPicPr>
          <p:cNvPr id="770" name="Google Shape;770;p68"/>
          <p:cNvPicPr preferRelativeResize="0"/>
          <p:nvPr/>
        </p:nvPicPr>
        <p:blipFill rotWithShape="1">
          <a:blip r:embed="rId2">
            <a:alphaModFix/>
          </a:blip>
          <a:srcRect l="32510" r="27293" b="39660"/>
          <a:stretch/>
        </p:blipFill>
        <p:spPr>
          <a:xfrm>
            <a:off x="1701300" y="2749328"/>
            <a:ext cx="653100" cy="653400"/>
          </a:xfrm>
          <a:prstGeom prst="ellipse">
            <a:avLst/>
          </a:prstGeom>
          <a:noFill/>
          <a:ln>
            <a:noFill/>
          </a:ln>
        </p:spPr>
      </p:pic>
      <p:sp>
        <p:nvSpPr>
          <p:cNvPr id="771" name="Google Shape;771;p68"/>
          <p:cNvSpPr>
            <a:spLocks noGrp="1"/>
          </p:cNvSpPr>
          <p:nvPr>
            <p:ph type="pic" idx="13"/>
          </p:nvPr>
        </p:nvSpPr>
        <p:spPr>
          <a:xfrm>
            <a:off x="1701300" y="2749475"/>
            <a:ext cx="653100" cy="653100"/>
          </a:xfrm>
          <a:prstGeom prst="ellipse">
            <a:avLst/>
          </a:prstGeom>
          <a:noFill/>
          <a:ln>
            <a:noFill/>
          </a:ln>
        </p:spPr>
      </p:sp>
      <p:sp>
        <p:nvSpPr>
          <p:cNvPr id="772" name="Google Shape;772;p68"/>
          <p:cNvSpPr txBox="1">
            <a:spLocks noGrp="1"/>
          </p:cNvSpPr>
          <p:nvPr>
            <p:ph type="subTitle" idx="14"/>
          </p:nvPr>
        </p:nvSpPr>
        <p:spPr>
          <a:xfrm>
            <a:off x="425050" y="2821778"/>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773" name="Google Shape;773;p68"/>
          <p:cNvSpPr txBox="1">
            <a:spLocks noGrp="1"/>
          </p:cNvSpPr>
          <p:nvPr>
            <p:ph type="subTitle" idx="15"/>
          </p:nvPr>
        </p:nvSpPr>
        <p:spPr>
          <a:xfrm>
            <a:off x="425050" y="3136055"/>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pic>
        <p:nvPicPr>
          <p:cNvPr id="774" name="Google Shape;774;p68"/>
          <p:cNvPicPr preferRelativeResize="0"/>
          <p:nvPr/>
        </p:nvPicPr>
        <p:blipFill rotWithShape="1">
          <a:blip r:embed="rId2">
            <a:alphaModFix/>
          </a:blip>
          <a:srcRect l="32510" r="27293" b="39660"/>
          <a:stretch/>
        </p:blipFill>
        <p:spPr>
          <a:xfrm>
            <a:off x="4206300" y="2749328"/>
            <a:ext cx="653100" cy="653400"/>
          </a:xfrm>
          <a:prstGeom prst="ellipse">
            <a:avLst/>
          </a:prstGeom>
          <a:noFill/>
          <a:ln>
            <a:noFill/>
          </a:ln>
        </p:spPr>
      </p:pic>
      <p:sp>
        <p:nvSpPr>
          <p:cNvPr id="775" name="Google Shape;775;p68"/>
          <p:cNvSpPr>
            <a:spLocks noGrp="1"/>
          </p:cNvSpPr>
          <p:nvPr>
            <p:ph type="pic" idx="16"/>
          </p:nvPr>
        </p:nvSpPr>
        <p:spPr>
          <a:xfrm>
            <a:off x="4206300" y="2749475"/>
            <a:ext cx="653100" cy="653100"/>
          </a:xfrm>
          <a:prstGeom prst="ellipse">
            <a:avLst/>
          </a:prstGeom>
          <a:noFill/>
          <a:ln>
            <a:noFill/>
          </a:ln>
        </p:spPr>
      </p:sp>
      <p:sp>
        <p:nvSpPr>
          <p:cNvPr id="776" name="Google Shape;776;p68"/>
          <p:cNvSpPr txBox="1">
            <a:spLocks noGrp="1"/>
          </p:cNvSpPr>
          <p:nvPr>
            <p:ph type="subTitle" idx="17"/>
          </p:nvPr>
        </p:nvSpPr>
        <p:spPr>
          <a:xfrm>
            <a:off x="2930050" y="28217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777" name="Google Shape;777;p68"/>
          <p:cNvSpPr txBox="1">
            <a:spLocks noGrp="1"/>
          </p:cNvSpPr>
          <p:nvPr>
            <p:ph type="subTitle" idx="18"/>
          </p:nvPr>
        </p:nvSpPr>
        <p:spPr>
          <a:xfrm>
            <a:off x="2930050" y="31360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pic>
        <p:nvPicPr>
          <p:cNvPr id="778" name="Google Shape;778;p68"/>
          <p:cNvPicPr preferRelativeResize="0"/>
          <p:nvPr/>
        </p:nvPicPr>
        <p:blipFill rotWithShape="1">
          <a:blip r:embed="rId2">
            <a:alphaModFix/>
          </a:blip>
          <a:srcRect l="32510" r="27293" b="39660"/>
          <a:stretch/>
        </p:blipFill>
        <p:spPr>
          <a:xfrm>
            <a:off x="6711300" y="2749328"/>
            <a:ext cx="653100" cy="653400"/>
          </a:xfrm>
          <a:prstGeom prst="ellipse">
            <a:avLst/>
          </a:prstGeom>
          <a:noFill/>
          <a:ln>
            <a:noFill/>
          </a:ln>
        </p:spPr>
      </p:pic>
      <p:sp>
        <p:nvSpPr>
          <p:cNvPr id="779" name="Google Shape;779;p68"/>
          <p:cNvSpPr>
            <a:spLocks noGrp="1"/>
          </p:cNvSpPr>
          <p:nvPr>
            <p:ph type="pic" idx="19"/>
          </p:nvPr>
        </p:nvSpPr>
        <p:spPr>
          <a:xfrm>
            <a:off x="6711300" y="2749475"/>
            <a:ext cx="653100" cy="653100"/>
          </a:xfrm>
          <a:prstGeom prst="ellipse">
            <a:avLst/>
          </a:prstGeom>
          <a:noFill/>
          <a:ln>
            <a:noFill/>
          </a:ln>
        </p:spPr>
      </p:sp>
      <p:sp>
        <p:nvSpPr>
          <p:cNvPr id="780" name="Google Shape;780;p68"/>
          <p:cNvSpPr txBox="1">
            <a:spLocks noGrp="1"/>
          </p:cNvSpPr>
          <p:nvPr>
            <p:ph type="subTitle" idx="20"/>
          </p:nvPr>
        </p:nvSpPr>
        <p:spPr>
          <a:xfrm>
            <a:off x="5435050" y="2821778"/>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781" name="Google Shape;781;p68"/>
          <p:cNvSpPr txBox="1">
            <a:spLocks noGrp="1"/>
          </p:cNvSpPr>
          <p:nvPr>
            <p:ph type="subTitle" idx="21"/>
          </p:nvPr>
        </p:nvSpPr>
        <p:spPr>
          <a:xfrm>
            <a:off x="5435050" y="3136055"/>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pic>
        <p:nvPicPr>
          <p:cNvPr id="782" name="Google Shape;782;p68"/>
          <p:cNvPicPr preferRelativeResize="0"/>
          <p:nvPr/>
        </p:nvPicPr>
        <p:blipFill rotWithShape="1">
          <a:blip r:embed="rId2">
            <a:alphaModFix/>
          </a:blip>
          <a:srcRect l="32510" r="27293" b="39660"/>
          <a:stretch/>
        </p:blipFill>
        <p:spPr>
          <a:xfrm>
            <a:off x="1701300" y="3857228"/>
            <a:ext cx="653100" cy="653400"/>
          </a:xfrm>
          <a:prstGeom prst="ellipse">
            <a:avLst/>
          </a:prstGeom>
          <a:noFill/>
          <a:ln>
            <a:noFill/>
          </a:ln>
        </p:spPr>
      </p:pic>
      <p:sp>
        <p:nvSpPr>
          <p:cNvPr id="783" name="Google Shape;783;p68"/>
          <p:cNvSpPr>
            <a:spLocks noGrp="1"/>
          </p:cNvSpPr>
          <p:nvPr>
            <p:ph type="pic" idx="22"/>
          </p:nvPr>
        </p:nvSpPr>
        <p:spPr>
          <a:xfrm>
            <a:off x="1701300" y="3857375"/>
            <a:ext cx="653100" cy="653100"/>
          </a:xfrm>
          <a:prstGeom prst="ellipse">
            <a:avLst/>
          </a:prstGeom>
          <a:noFill/>
          <a:ln>
            <a:noFill/>
          </a:ln>
        </p:spPr>
      </p:sp>
      <p:sp>
        <p:nvSpPr>
          <p:cNvPr id="784" name="Google Shape;784;p68"/>
          <p:cNvSpPr txBox="1">
            <a:spLocks noGrp="1"/>
          </p:cNvSpPr>
          <p:nvPr>
            <p:ph type="subTitle" idx="23"/>
          </p:nvPr>
        </p:nvSpPr>
        <p:spPr>
          <a:xfrm>
            <a:off x="425050" y="39296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785" name="Google Shape;785;p68"/>
          <p:cNvSpPr txBox="1">
            <a:spLocks noGrp="1"/>
          </p:cNvSpPr>
          <p:nvPr>
            <p:ph type="subTitle" idx="24"/>
          </p:nvPr>
        </p:nvSpPr>
        <p:spPr>
          <a:xfrm>
            <a:off x="425050" y="42439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pic>
        <p:nvPicPr>
          <p:cNvPr id="786" name="Google Shape;786;p68"/>
          <p:cNvPicPr preferRelativeResize="0"/>
          <p:nvPr/>
        </p:nvPicPr>
        <p:blipFill rotWithShape="1">
          <a:blip r:embed="rId2">
            <a:alphaModFix/>
          </a:blip>
          <a:srcRect l="32510" r="27293" b="39660"/>
          <a:stretch/>
        </p:blipFill>
        <p:spPr>
          <a:xfrm>
            <a:off x="4214044" y="3857228"/>
            <a:ext cx="653100" cy="653400"/>
          </a:xfrm>
          <a:prstGeom prst="ellipse">
            <a:avLst/>
          </a:prstGeom>
          <a:noFill/>
          <a:ln>
            <a:noFill/>
          </a:ln>
        </p:spPr>
      </p:pic>
      <p:sp>
        <p:nvSpPr>
          <p:cNvPr id="787" name="Google Shape;787;p68"/>
          <p:cNvSpPr>
            <a:spLocks noGrp="1"/>
          </p:cNvSpPr>
          <p:nvPr>
            <p:ph type="pic" idx="25"/>
          </p:nvPr>
        </p:nvSpPr>
        <p:spPr>
          <a:xfrm>
            <a:off x="4214044" y="3857375"/>
            <a:ext cx="653100" cy="653100"/>
          </a:xfrm>
          <a:prstGeom prst="ellipse">
            <a:avLst/>
          </a:prstGeom>
          <a:noFill/>
          <a:ln>
            <a:noFill/>
          </a:ln>
        </p:spPr>
      </p:sp>
      <p:sp>
        <p:nvSpPr>
          <p:cNvPr id="788" name="Google Shape;788;p68"/>
          <p:cNvSpPr txBox="1">
            <a:spLocks noGrp="1"/>
          </p:cNvSpPr>
          <p:nvPr>
            <p:ph type="subTitle" idx="26"/>
          </p:nvPr>
        </p:nvSpPr>
        <p:spPr>
          <a:xfrm>
            <a:off x="2937794" y="3929678"/>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789" name="Google Shape;789;p68"/>
          <p:cNvSpPr txBox="1">
            <a:spLocks noGrp="1"/>
          </p:cNvSpPr>
          <p:nvPr>
            <p:ph type="subTitle" idx="27"/>
          </p:nvPr>
        </p:nvSpPr>
        <p:spPr>
          <a:xfrm>
            <a:off x="2937794" y="4243955"/>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pic>
        <p:nvPicPr>
          <p:cNvPr id="790" name="Google Shape;790;p68"/>
          <p:cNvPicPr preferRelativeResize="0"/>
          <p:nvPr/>
        </p:nvPicPr>
        <p:blipFill rotWithShape="1">
          <a:blip r:embed="rId2">
            <a:alphaModFix/>
          </a:blip>
          <a:srcRect l="32510" r="27293" b="39660"/>
          <a:stretch/>
        </p:blipFill>
        <p:spPr>
          <a:xfrm>
            <a:off x="6719044" y="3857228"/>
            <a:ext cx="653100" cy="653400"/>
          </a:xfrm>
          <a:prstGeom prst="ellipse">
            <a:avLst/>
          </a:prstGeom>
          <a:noFill/>
          <a:ln>
            <a:noFill/>
          </a:ln>
        </p:spPr>
      </p:pic>
      <p:sp>
        <p:nvSpPr>
          <p:cNvPr id="791" name="Google Shape;791;p68"/>
          <p:cNvSpPr>
            <a:spLocks noGrp="1"/>
          </p:cNvSpPr>
          <p:nvPr>
            <p:ph type="pic" idx="28"/>
          </p:nvPr>
        </p:nvSpPr>
        <p:spPr>
          <a:xfrm>
            <a:off x="6719044" y="3857375"/>
            <a:ext cx="653100" cy="653100"/>
          </a:xfrm>
          <a:prstGeom prst="ellipse">
            <a:avLst/>
          </a:prstGeom>
          <a:noFill/>
          <a:ln>
            <a:noFill/>
          </a:ln>
        </p:spPr>
      </p:sp>
      <p:sp>
        <p:nvSpPr>
          <p:cNvPr id="792" name="Google Shape;792;p68"/>
          <p:cNvSpPr txBox="1">
            <a:spLocks noGrp="1"/>
          </p:cNvSpPr>
          <p:nvPr>
            <p:ph type="subTitle" idx="29"/>
          </p:nvPr>
        </p:nvSpPr>
        <p:spPr>
          <a:xfrm>
            <a:off x="5442794" y="39296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793" name="Google Shape;793;p68"/>
          <p:cNvSpPr txBox="1">
            <a:spLocks noGrp="1"/>
          </p:cNvSpPr>
          <p:nvPr>
            <p:ph type="subTitle" idx="30"/>
          </p:nvPr>
        </p:nvSpPr>
        <p:spPr>
          <a:xfrm>
            <a:off x="5442794" y="42439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794" name="Google Shape;794;p68"/>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795" name="Google Shape;795;p68"/>
          <p:cNvSpPr txBox="1">
            <a:spLocks noGrp="1"/>
          </p:cNvSpPr>
          <p:nvPr>
            <p:ph type="subTitle" idx="3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796" name="Google Shape;796;p68"/>
          <p:cNvSpPr txBox="1">
            <a:spLocks noGrp="1"/>
          </p:cNvSpPr>
          <p:nvPr>
            <p:ph type="subTitle" idx="3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797" name="Google Shape;797;p68"/>
          <p:cNvSpPr txBox="1">
            <a:spLocks noGrp="1"/>
          </p:cNvSpPr>
          <p:nvPr>
            <p:ph type="subTitle" idx="3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798" name="Google Shape;798;p68"/>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eam cards - Alt 2">
  <p:cSld name="CUSTOM_6_1">
    <p:spTree>
      <p:nvGrpSpPr>
        <p:cNvPr id="1" name="Shape 799"/>
        <p:cNvGrpSpPr/>
        <p:nvPr/>
      </p:nvGrpSpPr>
      <p:grpSpPr>
        <a:xfrm>
          <a:off x="0" y="0"/>
          <a:ext cx="0" cy="0"/>
          <a:chOff x="0" y="0"/>
          <a:chExt cx="0" cy="0"/>
        </a:xfrm>
      </p:grpSpPr>
      <p:sp>
        <p:nvSpPr>
          <p:cNvPr id="800" name="Google Shape;800;p69"/>
          <p:cNvSpPr txBox="1">
            <a:spLocks noGrp="1"/>
          </p:cNvSpPr>
          <p:nvPr>
            <p:ph type="subTitle" idx="1"/>
          </p:nvPr>
        </p:nvSpPr>
        <p:spPr>
          <a:xfrm>
            <a:off x="284700" y="1013951"/>
            <a:ext cx="2508900" cy="288300"/>
          </a:xfrm>
          <a:prstGeom prst="rect">
            <a:avLst/>
          </a:prstGeom>
        </p:spPr>
        <p:txBody>
          <a:bodyPr spcFirstLastPara="1" wrap="square" lIns="0" tIns="91425" rIns="91425" bIns="91425" anchor="t" anchorCtr="0">
            <a:spAutoFit/>
          </a:bodyPr>
          <a:lstStyle>
            <a:lvl1pPr lvl="0" algn="ctr">
              <a:spcBef>
                <a:spcPts val="0"/>
              </a:spcBef>
              <a:spcAft>
                <a:spcPts val="0"/>
              </a:spcAft>
              <a:buNone/>
              <a:defRPr b="1">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801" name="Google Shape;801;p69"/>
          <p:cNvSpPr txBox="1">
            <a:spLocks noGrp="1"/>
          </p:cNvSpPr>
          <p:nvPr>
            <p:ph type="subTitle" idx="2"/>
          </p:nvPr>
        </p:nvSpPr>
        <p:spPr>
          <a:xfrm>
            <a:off x="3375375" y="1013951"/>
            <a:ext cx="2508900" cy="288300"/>
          </a:xfrm>
          <a:prstGeom prst="rect">
            <a:avLst/>
          </a:prstGeom>
        </p:spPr>
        <p:txBody>
          <a:bodyPr spcFirstLastPara="1" wrap="square" lIns="0" tIns="91425" rIns="91425" bIns="91425" anchor="t" anchorCtr="0">
            <a:spAutoFit/>
          </a:bodyPr>
          <a:lstStyle>
            <a:lvl1pPr lvl="0" algn="ctr">
              <a:spcBef>
                <a:spcPts val="0"/>
              </a:spcBef>
              <a:spcAft>
                <a:spcPts val="0"/>
              </a:spcAft>
              <a:buNone/>
              <a:defRPr b="1">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802" name="Google Shape;802;p69"/>
          <p:cNvSpPr txBox="1">
            <a:spLocks noGrp="1"/>
          </p:cNvSpPr>
          <p:nvPr>
            <p:ph type="subTitle" idx="3"/>
          </p:nvPr>
        </p:nvSpPr>
        <p:spPr>
          <a:xfrm>
            <a:off x="6350375" y="1013951"/>
            <a:ext cx="2508900" cy="288300"/>
          </a:xfrm>
          <a:prstGeom prst="rect">
            <a:avLst/>
          </a:prstGeom>
        </p:spPr>
        <p:txBody>
          <a:bodyPr spcFirstLastPara="1" wrap="square" lIns="0" tIns="91425" rIns="91425" bIns="91425" anchor="t" anchorCtr="0">
            <a:spAutoFit/>
          </a:bodyPr>
          <a:lstStyle>
            <a:lvl1pPr lvl="0" algn="ctr">
              <a:spcBef>
                <a:spcPts val="0"/>
              </a:spcBef>
              <a:spcAft>
                <a:spcPts val="0"/>
              </a:spcAft>
              <a:buNone/>
              <a:defRPr b="1">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803" name="Google Shape;803;p69"/>
          <p:cNvSpPr>
            <a:spLocks noGrp="1"/>
          </p:cNvSpPr>
          <p:nvPr>
            <p:ph type="pic" idx="4"/>
          </p:nvPr>
        </p:nvSpPr>
        <p:spPr>
          <a:xfrm>
            <a:off x="1811447" y="1687497"/>
            <a:ext cx="653100" cy="653100"/>
          </a:xfrm>
          <a:prstGeom prst="ellipse">
            <a:avLst/>
          </a:prstGeom>
          <a:noFill/>
          <a:ln>
            <a:noFill/>
          </a:ln>
        </p:spPr>
      </p:sp>
      <p:sp>
        <p:nvSpPr>
          <p:cNvPr id="804" name="Google Shape;804;p69"/>
          <p:cNvSpPr txBox="1">
            <a:spLocks noGrp="1"/>
          </p:cNvSpPr>
          <p:nvPr>
            <p:ph type="subTitle" idx="5"/>
          </p:nvPr>
        </p:nvSpPr>
        <p:spPr>
          <a:xfrm>
            <a:off x="535197" y="17598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805" name="Google Shape;805;p69"/>
          <p:cNvSpPr txBox="1">
            <a:spLocks noGrp="1"/>
          </p:cNvSpPr>
          <p:nvPr>
            <p:ph type="subTitle" idx="6"/>
          </p:nvPr>
        </p:nvSpPr>
        <p:spPr>
          <a:xfrm>
            <a:off x="535197" y="20740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806" name="Google Shape;806;p69"/>
          <p:cNvSpPr>
            <a:spLocks noGrp="1"/>
          </p:cNvSpPr>
          <p:nvPr>
            <p:ph type="pic" idx="7"/>
          </p:nvPr>
        </p:nvSpPr>
        <p:spPr>
          <a:xfrm>
            <a:off x="1811447" y="2709697"/>
            <a:ext cx="653100" cy="653100"/>
          </a:xfrm>
          <a:prstGeom prst="ellipse">
            <a:avLst/>
          </a:prstGeom>
          <a:noFill/>
          <a:ln>
            <a:noFill/>
          </a:ln>
        </p:spPr>
      </p:sp>
      <p:sp>
        <p:nvSpPr>
          <p:cNvPr id="807" name="Google Shape;807;p69"/>
          <p:cNvSpPr txBox="1">
            <a:spLocks noGrp="1"/>
          </p:cNvSpPr>
          <p:nvPr>
            <p:ph type="subTitle" idx="8"/>
          </p:nvPr>
        </p:nvSpPr>
        <p:spPr>
          <a:xfrm>
            <a:off x="535197" y="27820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808" name="Google Shape;808;p69"/>
          <p:cNvSpPr txBox="1">
            <a:spLocks noGrp="1"/>
          </p:cNvSpPr>
          <p:nvPr>
            <p:ph type="subTitle" idx="9"/>
          </p:nvPr>
        </p:nvSpPr>
        <p:spPr>
          <a:xfrm>
            <a:off x="535197" y="30962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809" name="Google Shape;809;p69"/>
          <p:cNvSpPr>
            <a:spLocks noGrp="1"/>
          </p:cNvSpPr>
          <p:nvPr>
            <p:ph type="pic" idx="13"/>
          </p:nvPr>
        </p:nvSpPr>
        <p:spPr>
          <a:xfrm>
            <a:off x="1811447" y="3731897"/>
            <a:ext cx="653100" cy="653100"/>
          </a:xfrm>
          <a:prstGeom prst="ellipse">
            <a:avLst/>
          </a:prstGeom>
          <a:noFill/>
          <a:ln>
            <a:noFill/>
          </a:ln>
        </p:spPr>
      </p:sp>
      <p:sp>
        <p:nvSpPr>
          <p:cNvPr id="810" name="Google Shape;810;p69"/>
          <p:cNvSpPr txBox="1">
            <a:spLocks noGrp="1"/>
          </p:cNvSpPr>
          <p:nvPr>
            <p:ph type="subTitle" idx="14"/>
          </p:nvPr>
        </p:nvSpPr>
        <p:spPr>
          <a:xfrm>
            <a:off x="535197" y="38042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811" name="Google Shape;811;p69"/>
          <p:cNvSpPr txBox="1">
            <a:spLocks noGrp="1"/>
          </p:cNvSpPr>
          <p:nvPr>
            <p:ph type="subTitle" idx="15"/>
          </p:nvPr>
        </p:nvSpPr>
        <p:spPr>
          <a:xfrm>
            <a:off x="535197" y="41184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812" name="Google Shape;812;p69"/>
          <p:cNvSpPr>
            <a:spLocks noGrp="1"/>
          </p:cNvSpPr>
          <p:nvPr>
            <p:ph type="pic" idx="16"/>
          </p:nvPr>
        </p:nvSpPr>
        <p:spPr>
          <a:xfrm>
            <a:off x="4913135" y="1687497"/>
            <a:ext cx="653100" cy="653100"/>
          </a:xfrm>
          <a:prstGeom prst="ellipse">
            <a:avLst/>
          </a:prstGeom>
          <a:noFill/>
          <a:ln>
            <a:noFill/>
          </a:ln>
        </p:spPr>
      </p:sp>
      <p:sp>
        <p:nvSpPr>
          <p:cNvPr id="813" name="Google Shape;813;p69"/>
          <p:cNvSpPr txBox="1">
            <a:spLocks noGrp="1"/>
          </p:cNvSpPr>
          <p:nvPr>
            <p:ph type="subTitle" idx="17"/>
          </p:nvPr>
        </p:nvSpPr>
        <p:spPr>
          <a:xfrm>
            <a:off x="3636885" y="1759801"/>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814" name="Google Shape;814;p69"/>
          <p:cNvSpPr txBox="1">
            <a:spLocks noGrp="1"/>
          </p:cNvSpPr>
          <p:nvPr>
            <p:ph type="subTitle" idx="18"/>
          </p:nvPr>
        </p:nvSpPr>
        <p:spPr>
          <a:xfrm>
            <a:off x="3636885" y="2074078"/>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sp>
        <p:nvSpPr>
          <p:cNvPr id="815" name="Google Shape;815;p69"/>
          <p:cNvSpPr>
            <a:spLocks noGrp="1"/>
          </p:cNvSpPr>
          <p:nvPr>
            <p:ph type="pic" idx="19"/>
          </p:nvPr>
        </p:nvSpPr>
        <p:spPr>
          <a:xfrm>
            <a:off x="4913135" y="2709697"/>
            <a:ext cx="653100" cy="653100"/>
          </a:xfrm>
          <a:prstGeom prst="ellipse">
            <a:avLst/>
          </a:prstGeom>
          <a:noFill/>
          <a:ln>
            <a:noFill/>
          </a:ln>
        </p:spPr>
      </p:sp>
      <p:sp>
        <p:nvSpPr>
          <p:cNvPr id="816" name="Google Shape;816;p69"/>
          <p:cNvSpPr txBox="1">
            <a:spLocks noGrp="1"/>
          </p:cNvSpPr>
          <p:nvPr>
            <p:ph type="subTitle" idx="20"/>
          </p:nvPr>
        </p:nvSpPr>
        <p:spPr>
          <a:xfrm>
            <a:off x="3636885" y="2782001"/>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817" name="Google Shape;817;p69"/>
          <p:cNvSpPr txBox="1">
            <a:spLocks noGrp="1"/>
          </p:cNvSpPr>
          <p:nvPr>
            <p:ph type="subTitle" idx="21"/>
          </p:nvPr>
        </p:nvSpPr>
        <p:spPr>
          <a:xfrm>
            <a:off x="3636885" y="3096278"/>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sp>
        <p:nvSpPr>
          <p:cNvPr id="818" name="Google Shape;818;p69"/>
          <p:cNvSpPr>
            <a:spLocks noGrp="1"/>
          </p:cNvSpPr>
          <p:nvPr>
            <p:ph type="pic" idx="22"/>
          </p:nvPr>
        </p:nvSpPr>
        <p:spPr>
          <a:xfrm>
            <a:off x="4913135" y="3731897"/>
            <a:ext cx="653100" cy="653100"/>
          </a:xfrm>
          <a:prstGeom prst="ellipse">
            <a:avLst/>
          </a:prstGeom>
          <a:noFill/>
          <a:ln>
            <a:noFill/>
          </a:ln>
        </p:spPr>
      </p:sp>
      <p:sp>
        <p:nvSpPr>
          <p:cNvPr id="819" name="Google Shape;819;p69"/>
          <p:cNvSpPr txBox="1">
            <a:spLocks noGrp="1"/>
          </p:cNvSpPr>
          <p:nvPr>
            <p:ph type="subTitle" idx="23"/>
          </p:nvPr>
        </p:nvSpPr>
        <p:spPr>
          <a:xfrm>
            <a:off x="3636885" y="3804201"/>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820" name="Google Shape;820;p69"/>
          <p:cNvSpPr txBox="1">
            <a:spLocks noGrp="1"/>
          </p:cNvSpPr>
          <p:nvPr>
            <p:ph type="subTitle" idx="24"/>
          </p:nvPr>
        </p:nvSpPr>
        <p:spPr>
          <a:xfrm>
            <a:off x="3636885" y="4118478"/>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sp>
        <p:nvSpPr>
          <p:cNvPr id="821" name="Google Shape;821;p69"/>
          <p:cNvSpPr>
            <a:spLocks noGrp="1"/>
          </p:cNvSpPr>
          <p:nvPr>
            <p:ph type="pic" idx="25"/>
          </p:nvPr>
        </p:nvSpPr>
        <p:spPr>
          <a:xfrm>
            <a:off x="7877122" y="1687497"/>
            <a:ext cx="653100" cy="653100"/>
          </a:xfrm>
          <a:prstGeom prst="ellipse">
            <a:avLst/>
          </a:prstGeom>
          <a:noFill/>
          <a:ln>
            <a:noFill/>
          </a:ln>
        </p:spPr>
      </p:sp>
      <p:sp>
        <p:nvSpPr>
          <p:cNvPr id="822" name="Google Shape;822;p69"/>
          <p:cNvSpPr txBox="1">
            <a:spLocks noGrp="1"/>
          </p:cNvSpPr>
          <p:nvPr>
            <p:ph type="subTitle" idx="26"/>
          </p:nvPr>
        </p:nvSpPr>
        <p:spPr>
          <a:xfrm>
            <a:off x="6600872" y="17598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823" name="Google Shape;823;p69"/>
          <p:cNvSpPr txBox="1">
            <a:spLocks noGrp="1"/>
          </p:cNvSpPr>
          <p:nvPr>
            <p:ph type="subTitle" idx="27"/>
          </p:nvPr>
        </p:nvSpPr>
        <p:spPr>
          <a:xfrm>
            <a:off x="6600872" y="20740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824" name="Google Shape;824;p69"/>
          <p:cNvSpPr>
            <a:spLocks noGrp="1"/>
          </p:cNvSpPr>
          <p:nvPr>
            <p:ph type="pic" idx="28"/>
          </p:nvPr>
        </p:nvSpPr>
        <p:spPr>
          <a:xfrm>
            <a:off x="7877122" y="2709697"/>
            <a:ext cx="653100" cy="653100"/>
          </a:xfrm>
          <a:prstGeom prst="ellipse">
            <a:avLst/>
          </a:prstGeom>
          <a:noFill/>
          <a:ln>
            <a:noFill/>
          </a:ln>
        </p:spPr>
      </p:sp>
      <p:sp>
        <p:nvSpPr>
          <p:cNvPr id="825" name="Google Shape;825;p69"/>
          <p:cNvSpPr txBox="1">
            <a:spLocks noGrp="1"/>
          </p:cNvSpPr>
          <p:nvPr>
            <p:ph type="subTitle" idx="29"/>
          </p:nvPr>
        </p:nvSpPr>
        <p:spPr>
          <a:xfrm>
            <a:off x="6600872" y="27820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826" name="Google Shape;826;p69"/>
          <p:cNvSpPr txBox="1">
            <a:spLocks noGrp="1"/>
          </p:cNvSpPr>
          <p:nvPr>
            <p:ph type="subTitle" idx="30"/>
          </p:nvPr>
        </p:nvSpPr>
        <p:spPr>
          <a:xfrm>
            <a:off x="6600872" y="30962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827" name="Google Shape;827;p69"/>
          <p:cNvSpPr>
            <a:spLocks noGrp="1"/>
          </p:cNvSpPr>
          <p:nvPr>
            <p:ph type="pic" idx="31"/>
          </p:nvPr>
        </p:nvSpPr>
        <p:spPr>
          <a:xfrm>
            <a:off x="7877122" y="3731897"/>
            <a:ext cx="653100" cy="653100"/>
          </a:xfrm>
          <a:prstGeom prst="ellipse">
            <a:avLst/>
          </a:prstGeom>
          <a:noFill/>
          <a:ln>
            <a:noFill/>
          </a:ln>
        </p:spPr>
      </p:sp>
      <p:sp>
        <p:nvSpPr>
          <p:cNvPr id="828" name="Google Shape;828;p69"/>
          <p:cNvSpPr txBox="1">
            <a:spLocks noGrp="1"/>
          </p:cNvSpPr>
          <p:nvPr>
            <p:ph type="subTitle" idx="32"/>
          </p:nvPr>
        </p:nvSpPr>
        <p:spPr>
          <a:xfrm>
            <a:off x="6600872" y="38042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829" name="Google Shape;829;p69"/>
          <p:cNvSpPr txBox="1">
            <a:spLocks noGrp="1"/>
          </p:cNvSpPr>
          <p:nvPr>
            <p:ph type="subTitle" idx="33"/>
          </p:nvPr>
        </p:nvSpPr>
        <p:spPr>
          <a:xfrm>
            <a:off x="6600872" y="41184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830" name="Google Shape;830;p69"/>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831" name="Google Shape;831;p69"/>
          <p:cNvSpPr txBox="1">
            <a:spLocks noGrp="1"/>
          </p:cNvSpPr>
          <p:nvPr>
            <p:ph type="subTitle" idx="34"/>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32" name="Google Shape;832;p69"/>
          <p:cNvSpPr txBox="1">
            <a:spLocks noGrp="1"/>
          </p:cNvSpPr>
          <p:nvPr>
            <p:ph type="subTitle" idx="35"/>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33" name="Google Shape;833;p69"/>
          <p:cNvSpPr txBox="1">
            <a:spLocks noGrp="1"/>
          </p:cNvSpPr>
          <p:nvPr>
            <p:ph type="subTitle" idx="36"/>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834" name="Google Shape;834;p69"/>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ree objectives">
  <p:cSld name="TITLE_1_1_4_1">
    <p:spTree>
      <p:nvGrpSpPr>
        <p:cNvPr id="1" name="Shape 841"/>
        <p:cNvGrpSpPr/>
        <p:nvPr/>
      </p:nvGrpSpPr>
      <p:grpSpPr>
        <a:xfrm>
          <a:off x="0" y="0"/>
          <a:ext cx="0" cy="0"/>
          <a:chOff x="0" y="0"/>
          <a:chExt cx="0" cy="0"/>
        </a:xfrm>
      </p:grpSpPr>
      <p:sp>
        <p:nvSpPr>
          <p:cNvPr id="842" name="Google Shape;842;p71"/>
          <p:cNvSpPr txBox="1">
            <a:spLocks noGrp="1"/>
          </p:cNvSpPr>
          <p:nvPr>
            <p:ph type="subTitle" idx="1"/>
          </p:nvPr>
        </p:nvSpPr>
        <p:spPr>
          <a:xfrm>
            <a:off x="284700" y="3016803"/>
            <a:ext cx="1970400" cy="466800"/>
          </a:xfrm>
          <a:prstGeom prst="rect">
            <a:avLst/>
          </a:prstGeom>
        </p:spPr>
        <p:txBody>
          <a:bodyPr spcFirstLastPara="1" wrap="square" lIns="0" tIns="91425" rIns="91425" bIns="91425" anchor="b" anchorCtr="0">
            <a:noAutofit/>
          </a:bodyPr>
          <a:lstStyle>
            <a:lvl1pPr lvl="0">
              <a:spcBef>
                <a:spcPts val="0"/>
              </a:spcBef>
              <a:spcAft>
                <a:spcPts val="0"/>
              </a:spcAft>
              <a:buSzPts val="1100"/>
              <a:buNone/>
              <a:defRPr sz="1100" b="1"/>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843" name="Google Shape;843;p71"/>
          <p:cNvSpPr txBox="1">
            <a:spLocks noGrp="1"/>
          </p:cNvSpPr>
          <p:nvPr>
            <p:ph type="subTitle" idx="2"/>
          </p:nvPr>
        </p:nvSpPr>
        <p:spPr>
          <a:xfrm>
            <a:off x="284700" y="3432410"/>
            <a:ext cx="1970400" cy="12198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844" name="Google Shape;844;p71"/>
          <p:cNvSpPr txBox="1">
            <a:spLocks noGrp="1"/>
          </p:cNvSpPr>
          <p:nvPr>
            <p:ph type="subTitle" idx="3"/>
          </p:nvPr>
        </p:nvSpPr>
        <p:spPr>
          <a:xfrm>
            <a:off x="2709924" y="3016803"/>
            <a:ext cx="1970400" cy="466800"/>
          </a:xfrm>
          <a:prstGeom prst="rect">
            <a:avLst/>
          </a:prstGeom>
        </p:spPr>
        <p:txBody>
          <a:bodyPr spcFirstLastPara="1" wrap="square" lIns="0" tIns="91425" rIns="91425" bIns="91425" anchor="b" anchorCtr="0">
            <a:noAutofit/>
          </a:bodyPr>
          <a:lstStyle>
            <a:lvl1pPr lvl="0">
              <a:spcBef>
                <a:spcPts val="0"/>
              </a:spcBef>
              <a:spcAft>
                <a:spcPts val="0"/>
              </a:spcAft>
              <a:buSzPts val="1100"/>
              <a:buNone/>
              <a:defRPr sz="1100" b="1"/>
            </a:lvl1pPr>
            <a:lvl2pPr lvl="1">
              <a:spcBef>
                <a:spcPts val="0"/>
              </a:spcBef>
              <a:spcAft>
                <a:spcPts val="0"/>
              </a:spcAft>
              <a:buSzPts val="1100"/>
              <a:buFont typeface="Arial"/>
              <a:buNone/>
              <a:defRPr sz="1100" b="1">
                <a:latin typeface="Arial"/>
                <a:ea typeface="Arial"/>
                <a:cs typeface="Arial"/>
                <a:sym typeface="Arial"/>
              </a:defRPr>
            </a:lvl2pPr>
            <a:lvl3pPr lvl="2">
              <a:spcBef>
                <a:spcPts val="0"/>
              </a:spcBef>
              <a:spcAft>
                <a:spcPts val="0"/>
              </a:spcAft>
              <a:buSzPts val="1100"/>
              <a:buFont typeface="Arial"/>
              <a:buNone/>
              <a:defRPr sz="1100" b="1">
                <a:latin typeface="Arial"/>
                <a:ea typeface="Arial"/>
                <a:cs typeface="Arial"/>
                <a:sym typeface="Arial"/>
              </a:defRPr>
            </a:lvl3pPr>
            <a:lvl4pPr lvl="3">
              <a:spcBef>
                <a:spcPts val="0"/>
              </a:spcBef>
              <a:spcAft>
                <a:spcPts val="0"/>
              </a:spcAft>
              <a:buSzPts val="1100"/>
              <a:buFont typeface="Arial"/>
              <a:buNone/>
              <a:defRPr sz="1100" b="1">
                <a:latin typeface="Arial"/>
                <a:ea typeface="Arial"/>
                <a:cs typeface="Arial"/>
                <a:sym typeface="Arial"/>
              </a:defRPr>
            </a:lvl4pPr>
            <a:lvl5pPr lvl="4">
              <a:spcBef>
                <a:spcPts val="0"/>
              </a:spcBef>
              <a:spcAft>
                <a:spcPts val="0"/>
              </a:spcAft>
              <a:buSzPts val="1100"/>
              <a:buFont typeface="Arial"/>
              <a:buNone/>
              <a:defRPr sz="1100" b="1">
                <a:latin typeface="Arial"/>
                <a:ea typeface="Arial"/>
                <a:cs typeface="Arial"/>
                <a:sym typeface="Arial"/>
              </a:defRPr>
            </a:lvl5pPr>
            <a:lvl6pPr lvl="5">
              <a:spcBef>
                <a:spcPts val="0"/>
              </a:spcBef>
              <a:spcAft>
                <a:spcPts val="0"/>
              </a:spcAft>
              <a:buSzPts val="1100"/>
              <a:buFont typeface="Arial"/>
              <a:buNone/>
              <a:defRPr sz="1100" b="1">
                <a:latin typeface="Arial"/>
                <a:ea typeface="Arial"/>
                <a:cs typeface="Arial"/>
                <a:sym typeface="Arial"/>
              </a:defRPr>
            </a:lvl6pPr>
            <a:lvl7pPr lvl="6">
              <a:spcBef>
                <a:spcPts val="0"/>
              </a:spcBef>
              <a:spcAft>
                <a:spcPts val="0"/>
              </a:spcAft>
              <a:buSzPts val="1100"/>
              <a:buFont typeface="Arial"/>
              <a:buNone/>
              <a:defRPr sz="1100" b="1">
                <a:latin typeface="Arial"/>
                <a:ea typeface="Arial"/>
                <a:cs typeface="Arial"/>
                <a:sym typeface="Arial"/>
              </a:defRPr>
            </a:lvl7pPr>
            <a:lvl8pPr lvl="7">
              <a:spcBef>
                <a:spcPts val="0"/>
              </a:spcBef>
              <a:spcAft>
                <a:spcPts val="0"/>
              </a:spcAft>
              <a:buSzPts val="1100"/>
              <a:buFont typeface="Arial"/>
              <a:buNone/>
              <a:defRPr sz="1100" b="1">
                <a:latin typeface="Arial"/>
                <a:ea typeface="Arial"/>
                <a:cs typeface="Arial"/>
                <a:sym typeface="Arial"/>
              </a:defRPr>
            </a:lvl8pPr>
            <a:lvl9pPr lvl="8">
              <a:spcBef>
                <a:spcPts val="0"/>
              </a:spcBef>
              <a:spcAft>
                <a:spcPts val="0"/>
              </a:spcAft>
              <a:buSzPts val="1100"/>
              <a:buFont typeface="Arial"/>
              <a:buNone/>
              <a:defRPr sz="1100" b="1">
                <a:latin typeface="Arial"/>
                <a:ea typeface="Arial"/>
                <a:cs typeface="Arial"/>
                <a:sym typeface="Arial"/>
              </a:defRPr>
            </a:lvl9pPr>
          </a:lstStyle>
          <a:p>
            <a:endParaRPr/>
          </a:p>
        </p:txBody>
      </p:sp>
      <p:sp>
        <p:nvSpPr>
          <p:cNvPr id="845" name="Google Shape;845;p71"/>
          <p:cNvSpPr txBox="1">
            <a:spLocks noGrp="1"/>
          </p:cNvSpPr>
          <p:nvPr>
            <p:ph type="subTitle" idx="4"/>
          </p:nvPr>
        </p:nvSpPr>
        <p:spPr>
          <a:xfrm>
            <a:off x="2709924" y="3432410"/>
            <a:ext cx="1970400" cy="12198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846" name="Google Shape;846;p71"/>
          <p:cNvSpPr txBox="1">
            <a:spLocks noGrp="1"/>
          </p:cNvSpPr>
          <p:nvPr>
            <p:ph type="subTitle" idx="5"/>
          </p:nvPr>
        </p:nvSpPr>
        <p:spPr>
          <a:xfrm>
            <a:off x="5135149" y="3016803"/>
            <a:ext cx="1970400" cy="466800"/>
          </a:xfrm>
          <a:prstGeom prst="rect">
            <a:avLst/>
          </a:prstGeom>
        </p:spPr>
        <p:txBody>
          <a:bodyPr spcFirstLastPara="1" wrap="square" lIns="0" tIns="91425" rIns="91425" bIns="91425" anchor="b" anchorCtr="0">
            <a:noAutofit/>
          </a:bodyPr>
          <a:lstStyle>
            <a:lvl1pPr lvl="0">
              <a:spcBef>
                <a:spcPts val="0"/>
              </a:spcBef>
              <a:spcAft>
                <a:spcPts val="0"/>
              </a:spcAft>
              <a:buSzPts val="1100"/>
              <a:buNone/>
              <a:defRPr sz="1100" b="1"/>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847" name="Google Shape;847;p71"/>
          <p:cNvSpPr txBox="1">
            <a:spLocks noGrp="1"/>
          </p:cNvSpPr>
          <p:nvPr>
            <p:ph type="subTitle" idx="6"/>
          </p:nvPr>
        </p:nvSpPr>
        <p:spPr>
          <a:xfrm>
            <a:off x="5135149" y="3432410"/>
            <a:ext cx="1970400" cy="12198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848" name="Google Shape;848;p71"/>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849" name="Google Shape;849;p71"/>
          <p:cNvSpPr txBox="1">
            <a:spLocks noGrp="1"/>
          </p:cNvSpPr>
          <p:nvPr>
            <p:ph type="subTitle" idx="7"/>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50" name="Google Shape;850;p71"/>
          <p:cNvSpPr txBox="1">
            <a:spLocks noGrp="1"/>
          </p:cNvSpPr>
          <p:nvPr>
            <p:ph type="subTitle" idx="8"/>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51" name="Google Shape;851;p71"/>
          <p:cNvSpPr txBox="1">
            <a:spLocks noGrp="1"/>
          </p:cNvSpPr>
          <p:nvPr>
            <p:ph type="subTitle" idx="9"/>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852" name="Google Shape;852;p71"/>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Key learnings">
  <p:cSld name="CUSTOM">
    <p:spTree>
      <p:nvGrpSpPr>
        <p:cNvPr id="1" name="Shape 853"/>
        <p:cNvGrpSpPr/>
        <p:nvPr/>
      </p:nvGrpSpPr>
      <p:grpSpPr>
        <a:xfrm>
          <a:off x="0" y="0"/>
          <a:ext cx="0" cy="0"/>
          <a:chOff x="0" y="0"/>
          <a:chExt cx="0" cy="0"/>
        </a:xfrm>
      </p:grpSpPr>
      <p:sp>
        <p:nvSpPr>
          <p:cNvPr id="854" name="Google Shape;854;p72"/>
          <p:cNvSpPr/>
          <p:nvPr/>
        </p:nvSpPr>
        <p:spPr>
          <a:xfrm rot="5400000" flipH="1">
            <a:off x="5052850" y="1254650"/>
            <a:ext cx="291900" cy="2919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55" name="Google Shape;855;p72"/>
          <p:cNvSpPr/>
          <p:nvPr/>
        </p:nvSpPr>
        <p:spPr>
          <a:xfrm flipH="1">
            <a:off x="25" y="2692075"/>
            <a:ext cx="1709400" cy="16257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56" name="Google Shape;856;p72"/>
          <p:cNvSpPr/>
          <p:nvPr/>
        </p:nvSpPr>
        <p:spPr>
          <a:xfrm rot="5400000" flipH="1">
            <a:off x="851875" y="3504787"/>
            <a:ext cx="1625700" cy="1620300"/>
          </a:xfrm>
          <a:prstGeom prst="pie">
            <a:avLst>
              <a:gd name="adj1" fmla="val 0"/>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57" name="Google Shape;857;p72"/>
          <p:cNvSpPr/>
          <p:nvPr/>
        </p:nvSpPr>
        <p:spPr>
          <a:xfrm rot="-5400000" flipH="1">
            <a:off x="-125" y="3483026"/>
            <a:ext cx="1665300" cy="1665300"/>
          </a:xfrm>
          <a:prstGeom prst="pie">
            <a:avLst>
              <a:gd name="adj1" fmla="val 16192689"/>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58" name="Google Shape;858;p72"/>
          <p:cNvSpPr/>
          <p:nvPr/>
        </p:nvSpPr>
        <p:spPr>
          <a:xfrm rot="5400000" flipH="1">
            <a:off x="5052850" y="2554039"/>
            <a:ext cx="291900" cy="2919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59" name="Google Shape;859;p72"/>
          <p:cNvSpPr/>
          <p:nvPr/>
        </p:nvSpPr>
        <p:spPr>
          <a:xfrm rot="5400000" flipH="1">
            <a:off x="5052850" y="3858733"/>
            <a:ext cx="291900" cy="2919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60" name="Google Shape;860;p72"/>
          <p:cNvSpPr txBox="1">
            <a:spLocks noGrp="1"/>
          </p:cNvSpPr>
          <p:nvPr>
            <p:ph type="title"/>
          </p:nvPr>
        </p:nvSpPr>
        <p:spPr>
          <a:xfrm>
            <a:off x="283475" y="1790498"/>
            <a:ext cx="3162600" cy="905100"/>
          </a:xfrm>
          <a:prstGeom prst="rect">
            <a:avLst/>
          </a:prstGeom>
        </p:spPr>
        <p:txBody>
          <a:bodyPr spcFirstLastPara="1" wrap="square" lIns="0" tIns="0" rIns="91425" bIns="0" anchor="b" anchorCtr="0">
            <a:noAutofit/>
          </a:bodyPr>
          <a:lstStyle>
            <a:lvl1pPr lvl="0">
              <a:lnSpc>
                <a:spcPct val="90000"/>
              </a:lnSpc>
              <a:spcBef>
                <a:spcPts val="0"/>
              </a:spcBef>
              <a:spcAft>
                <a:spcPts val="0"/>
              </a:spcAft>
              <a:buClr>
                <a:schemeClr val="lt1"/>
              </a:buClr>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861" name="Google Shape;861;p72"/>
          <p:cNvSpPr txBox="1">
            <a:spLocks noGrp="1"/>
          </p:cNvSpPr>
          <p:nvPr>
            <p:ph type="subTitle" idx="1"/>
          </p:nvPr>
        </p:nvSpPr>
        <p:spPr>
          <a:xfrm>
            <a:off x="5052850" y="703626"/>
            <a:ext cx="1970400" cy="466800"/>
          </a:xfrm>
          <a:prstGeom prst="rect">
            <a:avLst/>
          </a:prstGeom>
        </p:spPr>
        <p:txBody>
          <a:bodyPr spcFirstLastPara="1" wrap="square" lIns="0" tIns="91425" rIns="91425" bIns="0" anchor="b" anchorCtr="0">
            <a:noAutofit/>
          </a:bodyPr>
          <a:lstStyle>
            <a:lvl1pPr lvl="0">
              <a:spcBef>
                <a:spcPts val="0"/>
              </a:spcBef>
              <a:spcAft>
                <a:spcPts val="0"/>
              </a:spcAft>
              <a:buSzPts val="1100"/>
              <a:buFont typeface="Poppins"/>
              <a:buNone/>
              <a:defRPr sz="1100" b="1">
                <a:latin typeface="Poppins"/>
                <a:ea typeface="Poppins"/>
                <a:cs typeface="Poppins"/>
                <a:sym typeface="Poppins"/>
              </a:defRPr>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862" name="Google Shape;862;p72"/>
          <p:cNvSpPr txBox="1">
            <a:spLocks noGrp="1"/>
          </p:cNvSpPr>
          <p:nvPr>
            <p:ph type="subTitle" idx="2"/>
          </p:nvPr>
        </p:nvSpPr>
        <p:spPr>
          <a:xfrm>
            <a:off x="5052850" y="1447600"/>
            <a:ext cx="2403600" cy="547200"/>
          </a:xfrm>
          <a:prstGeom prst="rect">
            <a:avLst/>
          </a:prstGeom>
        </p:spPr>
        <p:txBody>
          <a:bodyPr spcFirstLastPara="1" wrap="square" lIns="0" tIns="91425" rIns="91425" bIns="91425" anchor="t" anchorCtr="0">
            <a:no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863" name="Google Shape;863;p72"/>
          <p:cNvSpPr txBox="1">
            <a:spLocks noGrp="1"/>
          </p:cNvSpPr>
          <p:nvPr>
            <p:ph type="subTitle" idx="3"/>
          </p:nvPr>
        </p:nvSpPr>
        <p:spPr>
          <a:xfrm>
            <a:off x="5052850" y="2006687"/>
            <a:ext cx="1970400" cy="466800"/>
          </a:xfrm>
          <a:prstGeom prst="rect">
            <a:avLst/>
          </a:prstGeom>
        </p:spPr>
        <p:txBody>
          <a:bodyPr spcFirstLastPara="1" wrap="square" lIns="0" tIns="91425" rIns="91425" bIns="0" anchor="b" anchorCtr="0">
            <a:noAutofit/>
          </a:bodyPr>
          <a:lstStyle>
            <a:lvl1pPr lvl="0">
              <a:spcBef>
                <a:spcPts val="0"/>
              </a:spcBef>
              <a:spcAft>
                <a:spcPts val="0"/>
              </a:spcAft>
              <a:buSzPts val="1100"/>
              <a:buFont typeface="Poppins"/>
              <a:buNone/>
              <a:defRPr sz="1100" b="1">
                <a:latin typeface="Poppins"/>
                <a:ea typeface="Poppins"/>
                <a:cs typeface="Poppins"/>
                <a:sym typeface="Poppins"/>
              </a:defRPr>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864" name="Google Shape;864;p72"/>
          <p:cNvSpPr txBox="1">
            <a:spLocks noGrp="1"/>
          </p:cNvSpPr>
          <p:nvPr>
            <p:ph type="subTitle" idx="4"/>
          </p:nvPr>
        </p:nvSpPr>
        <p:spPr>
          <a:xfrm>
            <a:off x="5052850" y="2750664"/>
            <a:ext cx="2403600" cy="5472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865" name="Google Shape;865;p72"/>
          <p:cNvSpPr txBox="1">
            <a:spLocks noGrp="1"/>
          </p:cNvSpPr>
          <p:nvPr>
            <p:ph type="subTitle" idx="5"/>
          </p:nvPr>
        </p:nvSpPr>
        <p:spPr>
          <a:xfrm>
            <a:off x="5052850" y="3310695"/>
            <a:ext cx="1970400" cy="466800"/>
          </a:xfrm>
          <a:prstGeom prst="rect">
            <a:avLst/>
          </a:prstGeom>
        </p:spPr>
        <p:txBody>
          <a:bodyPr spcFirstLastPara="1" wrap="square" lIns="0" tIns="91425" rIns="91425" bIns="0" anchor="b" anchorCtr="0">
            <a:noAutofit/>
          </a:bodyPr>
          <a:lstStyle>
            <a:lvl1pPr lvl="0">
              <a:spcBef>
                <a:spcPts val="0"/>
              </a:spcBef>
              <a:spcAft>
                <a:spcPts val="0"/>
              </a:spcAft>
              <a:buSzPts val="1100"/>
              <a:buFont typeface="Poppins"/>
              <a:buNone/>
              <a:defRPr sz="1100" b="1">
                <a:latin typeface="Poppins"/>
                <a:ea typeface="Poppins"/>
                <a:cs typeface="Poppins"/>
                <a:sym typeface="Poppins"/>
              </a:defRPr>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866" name="Google Shape;866;p72"/>
          <p:cNvSpPr txBox="1">
            <a:spLocks noGrp="1"/>
          </p:cNvSpPr>
          <p:nvPr>
            <p:ph type="subTitle" idx="6"/>
          </p:nvPr>
        </p:nvSpPr>
        <p:spPr>
          <a:xfrm>
            <a:off x="5052850" y="4054675"/>
            <a:ext cx="2403600" cy="5472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867" name="Google Shape;867;p72"/>
          <p:cNvSpPr txBox="1">
            <a:spLocks noGrp="1"/>
          </p:cNvSpPr>
          <p:nvPr>
            <p:ph type="subTitle" idx="7"/>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68" name="Google Shape;868;p72"/>
          <p:cNvSpPr txBox="1">
            <a:spLocks noGrp="1"/>
          </p:cNvSpPr>
          <p:nvPr>
            <p:ph type="subTitle" idx="8"/>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69" name="Google Shape;869;p72"/>
          <p:cNvSpPr txBox="1">
            <a:spLocks noGrp="1"/>
          </p:cNvSpPr>
          <p:nvPr>
            <p:ph type="subTitle" idx="9"/>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870" name="Google Shape;870;p72"/>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 Alt 1">
  <p:cSld name="CUSTOM_3">
    <p:bg>
      <p:bgPr>
        <a:solidFill>
          <a:schemeClr val="lt2"/>
        </a:solidFill>
        <a:effectLst/>
      </p:bgPr>
    </p:bg>
    <p:spTree>
      <p:nvGrpSpPr>
        <p:cNvPr id="1" name="Shape 132"/>
        <p:cNvGrpSpPr/>
        <p:nvPr/>
      </p:nvGrpSpPr>
      <p:grpSpPr>
        <a:xfrm>
          <a:off x="0" y="0"/>
          <a:ext cx="0" cy="0"/>
          <a:chOff x="0" y="0"/>
          <a:chExt cx="0" cy="0"/>
        </a:xfrm>
      </p:grpSpPr>
      <p:grpSp>
        <p:nvGrpSpPr>
          <p:cNvPr id="133" name="Google Shape;133;p8"/>
          <p:cNvGrpSpPr/>
          <p:nvPr/>
        </p:nvGrpSpPr>
        <p:grpSpPr>
          <a:xfrm>
            <a:off x="1108912" y="-888525"/>
            <a:ext cx="6928500" cy="6928500"/>
            <a:chOff x="1108912" y="-888525"/>
            <a:chExt cx="6928500" cy="6928500"/>
          </a:xfrm>
        </p:grpSpPr>
        <p:sp>
          <p:nvSpPr>
            <p:cNvPr id="134" name="Google Shape;134;p8"/>
            <p:cNvSpPr/>
            <p:nvPr/>
          </p:nvSpPr>
          <p:spPr>
            <a:xfrm rot="5400000" flipH="1">
              <a:off x="1108912" y="-888525"/>
              <a:ext cx="6928500" cy="6928500"/>
            </a:xfrm>
            <a:prstGeom prst="arc">
              <a:avLst>
                <a:gd name="adj1" fmla="val 13322266"/>
                <a:gd name="adj2" fmla="val 1908743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a:p>
              <a:pPr marL="0" lvl="0" indent="0" algn="l"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35" name="Google Shape;135;p8"/>
            <p:cNvSpPr/>
            <p:nvPr/>
          </p:nvSpPr>
          <p:spPr>
            <a:xfrm rot="-5400000">
              <a:off x="1108912" y="-888525"/>
              <a:ext cx="6928500" cy="6928500"/>
            </a:xfrm>
            <a:prstGeom prst="arc">
              <a:avLst>
                <a:gd name="adj1" fmla="val 13322266"/>
                <a:gd name="adj2" fmla="val 1908743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a:p>
              <a:pPr marL="0" lvl="0" indent="0" algn="l"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36" name="Google Shape;136;p8"/>
            <p:cNvSpPr/>
            <p:nvPr/>
          </p:nvSpPr>
          <p:spPr>
            <a:xfrm rot="-5400000">
              <a:off x="1702778" y="-307275"/>
              <a:ext cx="5766000" cy="5766000"/>
            </a:xfrm>
            <a:prstGeom prst="arc">
              <a:avLst>
                <a:gd name="adj1" fmla="val 12406996"/>
                <a:gd name="adj2" fmla="val 20017194"/>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a:p>
              <a:pPr marL="0" lvl="0" indent="0" algn="l"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37" name="Google Shape;137;p8"/>
            <p:cNvSpPr/>
            <p:nvPr/>
          </p:nvSpPr>
          <p:spPr>
            <a:xfrm rot="5400000" flipH="1">
              <a:off x="1690162" y="-307275"/>
              <a:ext cx="5766000" cy="5766000"/>
            </a:xfrm>
            <a:prstGeom prst="arc">
              <a:avLst>
                <a:gd name="adj1" fmla="val 12413905"/>
                <a:gd name="adj2" fmla="val 2002399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138" name="Google Shape;138;p8"/>
            <p:cNvSpPr/>
            <p:nvPr/>
          </p:nvSpPr>
          <p:spPr>
            <a:xfrm>
              <a:off x="1111750" y="2278050"/>
              <a:ext cx="587400" cy="587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39" name="Google Shape;139;p8"/>
            <p:cNvSpPr/>
            <p:nvPr/>
          </p:nvSpPr>
          <p:spPr>
            <a:xfrm>
              <a:off x="2535025" y="384000"/>
              <a:ext cx="587400" cy="587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40" name="Google Shape;140;p8"/>
            <p:cNvSpPr/>
            <p:nvPr/>
          </p:nvSpPr>
          <p:spPr>
            <a:xfrm>
              <a:off x="6142273" y="4078071"/>
              <a:ext cx="587400" cy="587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41" name="Google Shape;141;p8"/>
            <p:cNvSpPr/>
            <p:nvPr/>
          </p:nvSpPr>
          <p:spPr>
            <a:xfrm>
              <a:off x="7262625" y="1194175"/>
              <a:ext cx="587400" cy="587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grpSp>
      <p:sp>
        <p:nvSpPr>
          <p:cNvPr id="142" name="Google Shape;142;p8"/>
          <p:cNvSpPr/>
          <p:nvPr/>
        </p:nvSpPr>
        <p:spPr>
          <a:xfrm>
            <a:off x="2296450" y="286150"/>
            <a:ext cx="4571100" cy="45711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43" name="Google Shape;143;p8"/>
          <p:cNvSpPr txBox="1">
            <a:spLocks noGrp="1"/>
          </p:cNvSpPr>
          <p:nvPr>
            <p:ph type="subTitle" idx="1"/>
          </p:nvPr>
        </p:nvSpPr>
        <p:spPr>
          <a:xfrm>
            <a:off x="3212350" y="1345755"/>
            <a:ext cx="2719200" cy="2319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200"/>
              <a:buFont typeface="IBM Plex Sans"/>
              <a:buNone/>
              <a:defRPr sz="1200"/>
            </a:lvl1pPr>
            <a:lvl2pPr lvl="1" algn="ctr">
              <a:spcBef>
                <a:spcPts val="0"/>
              </a:spcBef>
              <a:spcAft>
                <a:spcPts val="0"/>
              </a:spcAft>
              <a:buClr>
                <a:schemeClr val="dk1"/>
              </a:buClr>
              <a:buSzPts val="1200"/>
              <a:buFont typeface="IBM Plex Sans"/>
              <a:buNone/>
              <a:defRPr sz="1200">
                <a:solidFill>
                  <a:schemeClr val="dk1"/>
                </a:solidFill>
              </a:defRPr>
            </a:lvl2pPr>
            <a:lvl3pPr lvl="2" algn="ctr">
              <a:spcBef>
                <a:spcPts val="0"/>
              </a:spcBef>
              <a:spcAft>
                <a:spcPts val="0"/>
              </a:spcAft>
              <a:buClr>
                <a:schemeClr val="dk1"/>
              </a:buClr>
              <a:buSzPts val="1200"/>
              <a:buFont typeface="IBM Plex Sans"/>
              <a:buNone/>
              <a:defRPr sz="1200">
                <a:solidFill>
                  <a:schemeClr val="dk1"/>
                </a:solidFill>
              </a:defRPr>
            </a:lvl3pPr>
            <a:lvl4pPr lvl="3" algn="ctr">
              <a:spcBef>
                <a:spcPts val="0"/>
              </a:spcBef>
              <a:spcAft>
                <a:spcPts val="0"/>
              </a:spcAft>
              <a:buClr>
                <a:schemeClr val="dk1"/>
              </a:buClr>
              <a:buSzPts val="1200"/>
              <a:buFont typeface="IBM Plex Sans"/>
              <a:buNone/>
              <a:defRPr sz="1200">
                <a:solidFill>
                  <a:schemeClr val="dk1"/>
                </a:solidFill>
              </a:defRPr>
            </a:lvl4pPr>
            <a:lvl5pPr lvl="4" algn="ctr">
              <a:spcBef>
                <a:spcPts val="0"/>
              </a:spcBef>
              <a:spcAft>
                <a:spcPts val="0"/>
              </a:spcAft>
              <a:buClr>
                <a:schemeClr val="dk1"/>
              </a:buClr>
              <a:buSzPts val="1200"/>
              <a:buFont typeface="IBM Plex Sans"/>
              <a:buNone/>
              <a:defRPr sz="1200">
                <a:solidFill>
                  <a:schemeClr val="dk1"/>
                </a:solidFill>
              </a:defRPr>
            </a:lvl5pPr>
            <a:lvl6pPr lvl="5" algn="ctr">
              <a:spcBef>
                <a:spcPts val="0"/>
              </a:spcBef>
              <a:spcAft>
                <a:spcPts val="0"/>
              </a:spcAft>
              <a:buClr>
                <a:schemeClr val="dk1"/>
              </a:buClr>
              <a:buSzPts val="1200"/>
              <a:buFont typeface="IBM Plex Sans"/>
              <a:buNone/>
              <a:defRPr sz="1200">
                <a:solidFill>
                  <a:schemeClr val="dk1"/>
                </a:solidFill>
              </a:defRPr>
            </a:lvl6pPr>
            <a:lvl7pPr lvl="6" algn="ctr">
              <a:spcBef>
                <a:spcPts val="0"/>
              </a:spcBef>
              <a:spcAft>
                <a:spcPts val="0"/>
              </a:spcAft>
              <a:buClr>
                <a:schemeClr val="dk1"/>
              </a:buClr>
              <a:buSzPts val="1200"/>
              <a:buFont typeface="IBM Plex Sans"/>
              <a:buNone/>
              <a:defRPr sz="1200">
                <a:solidFill>
                  <a:schemeClr val="dk1"/>
                </a:solidFill>
              </a:defRPr>
            </a:lvl7pPr>
            <a:lvl8pPr lvl="7" algn="ctr">
              <a:spcBef>
                <a:spcPts val="0"/>
              </a:spcBef>
              <a:spcAft>
                <a:spcPts val="0"/>
              </a:spcAft>
              <a:buClr>
                <a:schemeClr val="dk1"/>
              </a:buClr>
              <a:buSzPts val="1200"/>
              <a:buFont typeface="IBM Plex Sans"/>
              <a:buNone/>
              <a:defRPr sz="1200">
                <a:solidFill>
                  <a:schemeClr val="dk1"/>
                </a:solidFill>
              </a:defRPr>
            </a:lvl8pPr>
            <a:lvl9pPr lvl="8" algn="ctr">
              <a:spcBef>
                <a:spcPts val="0"/>
              </a:spcBef>
              <a:spcAft>
                <a:spcPts val="0"/>
              </a:spcAft>
              <a:buClr>
                <a:schemeClr val="dk1"/>
              </a:buClr>
              <a:buSzPts val="1200"/>
              <a:buFont typeface="IBM Plex Sans"/>
              <a:buNone/>
              <a:defRPr sz="1200">
                <a:solidFill>
                  <a:schemeClr val="dk1"/>
                </a:solidFill>
              </a:defRPr>
            </a:lvl9pPr>
          </a:lstStyle>
          <a:p>
            <a:endParaRPr/>
          </a:p>
        </p:txBody>
      </p:sp>
      <p:sp>
        <p:nvSpPr>
          <p:cNvPr id="144" name="Google Shape;144;p8"/>
          <p:cNvSpPr txBox="1">
            <a:spLocks noGrp="1"/>
          </p:cNvSpPr>
          <p:nvPr>
            <p:ph type="title"/>
          </p:nvPr>
        </p:nvSpPr>
        <p:spPr>
          <a:xfrm>
            <a:off x="2659075" y="1755300"/>
            <a:ext cx="3849600" cy="587700"/>
          </a:xfrm>
          <a:prstGeom prst="rect">
            <a:avLst/>
          </a:prstGeom>
        </p:spPr>
        <p:txBody>
          <a:bodyPr spcFirstLastPara="1" wrap="square" lIns="0" tIns="0" rIns="0" bIns="0" anchor="t" anchorCtr="0">
            <a:spAutoFit/>
          </a:bodyPr>
          <a:lstStyle>
            <a:lvl1pPr lvl="0" algn="ctr">
              <a:spcBef>
                <a:spcPts val="0"/>
              </a:spcBef>
              <a:spcAft>
                <a:spcPts val="0"/>
              </a:spcAft>
              <a:buNone/>
              <a:defRPr sz="1800">
                <a:solidFill>
                  <a:schemeClr val="accent1"/>
                </a:solidFill>
              </a:defRPr>
            </a:lvl1pPr>
            <a:lvl2pPr lvl="1" algn="ctr">
              <a:spcBef>
                <a:spcPts val="0"/>
              </a:spcBef>
              <a:spcAft>
                <a:spcPts val="0"/>
              </a:spcAft>
              <a:buNone/>
              <a:defRPr sz="1800">
                <a:solidFill>
                  <a:schemeClr val="accent1"/>
                </a:solidFill>
              </a:defRPr>
            </a:lvl2pPr>
            <a:lvl3pPr lvl="2" algn="ctr">
              <a:spcBef>
                <a:spcPts val="0"/>
              </a:spcBef>
              <a:spcAft>
                <a:spcPts val="0"/>
              </a:spcAft>
              <a:buNone/>
              <a:defRPr sz="1800">
                <a:solidFill>
                  <a:schemeClr val="accent1"/>
                </a:solidFill>
              </a:defRPr>
            </a:lvl3pPr>
            <a:lvl4pPr lvl="3" algn="ctr">
              <a:spcBef>
                <a:spcPts val="0"/>
              </a:spcBef>
              <a:spcAft>
                <a:spcPts val="0"/>
              </a:spcAft>
              <a:buNone/>
              <a:defRPr sz="1800">
                <a:solidFill>
                  <a:schemeClr val="accent1"/>
                </a:solidFill>
              </a:defRPr>
            </a:lvl4pPr>
            <a:lvl5pPr lvl="4" algn="ctr">
              <a:spcBef>
                <a:spcPts val="0"/>
              </a:spcBef>
              <a:spcAft>
                <a:spcPts val="0"/>
              </a:spcAft>
              <a:buNone/>
              <a:defRPr sz="1800">
                <a:solidFill>
                  <a:schemeClr val="accent1"/>
                </a:solidFill>
              </a:defRPr>
            </a:lvl5pPr>
            <a:lvl6pPr lvl="5" algn="ctr">
              <a:spcBef>
                <a:spcPts val="0"/>
              </a:spcBef>
              <a:spcAft>
                <a:spcPts val="0"/>
              </a:spcAft>
              <a:buNone/>
              <a:defRPr sz="1800">
                <a:solidFill>
                  <a:schemeClr val="accent1"/>
                </a:solidFill>
              </a:defRPr>
            </a:lvl6pPr>
            <a:lvl7pPr lvl="6" algn="ctr">
              <a:spcBef>
                <a:spcPts val="0"/>
              </a:spcBef>
              <a:spcAft>
                <a:spcPts val="0"/>
              </a:spcAft>
              <a:buNone/>
              <a:defRPr sz="1800">
                <a:solidFill>
                  <a:schemeClr val="accent1"/>
                </a:solidFill>
              </a:defRPr>
            </a:lvl7pPr>
            <a:lvl8pPr lvl="7" algn="ctr">
              <a:spcBef>
                <a:spcPts val="0"/>
              </a:spcBef>
              <a:spcAft>
                <a:spcPts val="0"/>
              </a:spcAft>
              <a:buNone/>
              <a:defRPr sz="1800">
                <a:solidFill>
                  <a:schemeClr val="accent1"/>
                </a:solidFill>
              </a:defRPr>
            </a:lvl8pPr>
            <a:lvl9pPr lvl="8" algn="ctr">
              <a:spcBef>
                <a:spcPts val="0"/>
              </a:spcBef>
              <a:spcAft>
                <a:spcPts val="0"/>
              </a:spcAft>
              <a:buNone/>
              <a:defRPr sz="1800">
                <a:solidFill>
                  <a:schemeClr val="accent1"/>
                </a:solidFill>
              </a:defRPr>
            </a:lvl9pPr>
          </a:lstStyle>
          <a:p>
            <a:endParaRPr/>
          </a:p>
        </p:txBody>
      </p:sp>
      <p:sp>
        <p:nvSpPr>
          <p:cNvPr id="145" name="Google Shape;145;p8"/>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146" name="Google Shape;146;p8"/>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147" name="Google Shape;147;p8"/>
          <p:cNvSpPr txBox="1">
            <a:spLocks noGrp="1"/>
          </p:cNvSpPr>
          <p:nvPr>
            <p:ph type="subTitle" idx="2"/>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148" name="Google Shape;148;p8"/>
          <p:cNvSpPr txBox="1">
            <a:spLocks noGrp="1"/>
          </p:cNvSpPr>
          <p:nvPr>
            <p:ph type="subTitle" idx="3"/>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Next Steps">
  <p:cSld name="CUSTOM_2">
    <p:spTree>
      <p:nvGrpSpPr>
        <p:cNvPr id="1" name="Shape 871"/>
        <p:cNvGrpSpPr/>
        <p:nvPr/>
      </p:nvGrpSpPr>
      <p:grpSpPr>
        <a:xfrm>
          <a:off x="0" y="0"/>
          <a:ext cx="0" cy="0"/>
          <a:chOff x="0" y="0"/>
          <a:chExt cx="0" cy="0"/>
        </a:xfrm>
      </p:grpSpPr>
      <p:sp>
        <p:nvSpPr>
          <p:cNvPr id="872" name="Google Shape;872;p73"/>
          <p:cNvSpPr txBox="1">
            <a:spLocks noGrp="1"/>
          </p:cNvSpPr>
          <p:nvPr>
            <p:ph type="title"/>
          </p:nvPr>
        </p:nvSpPr>
        <p:spPr>
          <a:xfrm>
            <a:off x="4665825" y="1253625"/>
            <a:ext cx="4193400" cy="3069600"/>
          </a:xfrm>
          <a:prstGeom prst="rect">
            <a:avLst/>
          </a:prstGeom>
        </p:spPr>
        <p:txBody>
          <a:bodyPr spcFirstLastPara="1" wrap="square" lIns="0" tIns="0" rIns="91425" bIns="0" anchor="t" anchorCtr="0">
            <a:spAutoFit/>
          </a:bodyPr>
          <a:lstStyle>
            <a:lvl1pPr lvl="0">
              <a:lnSpc>
                <a:spcPct val="90000"/>
              </a:lnSpc>
              <a:spcBef>
                <a:spcPts val="0"/>
              </a:spcBef>
              <a:spcAft>
                <a:spcPts val="0"/>
              </a:spcAft>
              <a:buClr>
                <a:schemeClr val="lt1"/>
              </a:buClr>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873" name="Google Shape;873;p73"/>
          <p:cNvSpPr txBox="1">
            <a:spLocks noGrp="1"/>
          </p:cNvSpPr>
          <p:nvPr>
            <p:ph type="body" idx="1"/>
          </p:nvPr>
        </p:nvSpPr>
        <p:spPr>
          <a:xfrm>
            <a:off x="2534564" y="3561603"/>
            <a:ext cx="1823400" cy="502800"/>
          </a:xfrm>
          <a:prstGeom prst="rect">
            <a:avLst/>
          </a:prstGeom>
        </p:spPr>
        <p:txBody>
          <a:bodyPr spcFirstLastPara="1" wrap="square" lIns="0" tIns="0" rIns="0" bIns="0" anchor="t" anchorCtr="0">
            <a:noAutofit/>
          </a:bodyPr>
          <a:lstStyle>
            <a:lvl1pPr marL="457200" lvl="0" indent="-419100">
              <a:spcBef>
                <a:spcPts val="0"/>
              </a:spcBef>
              <a:spcAft>
                <a:spcPts val="0"/>
              </a:spcAft>
              <a:buSzPts val="3000"/>
              <a:buFont typeface="Poppins"/>
              <a:buChar char="●"/>
              <a:defRPr sz="3000" b="1">
                <a:latin typeface="Poppins"/>
                <a:ea typeface="Poppins"/>
                <a:cs typeface="Poppins"/>
                <a:sym typeface="Poppins"/>
              </a:defRPr>
            </a:lvl1pPr>
            <a:lvl2pPr marL="914400" lvl="1" indent="-419100">
              <a:spcBef>
                <a:spcPts val="1000"/>
              </a:spcBef>
              <a:spcAft>
                <a:spcPts val="0"/>
              </a:spcAft>
              <a:buSzPts val="3000"/>
              <a:buFont typeface="Poppins"/>
              <a:buChar char="○"/>
              <a:defRPr sz="3000" b="1">
                <a:latin typeface="Poppins"/>
                <a:ea typeface="Poppins"/>
                <a:cs typeface="Poppins"/>
                <a:sym typeface="Poppins"/>
              </a:defRPr>
            </a:lvl2pPr>
            <a:lvl3pPr marL="1371600" lvl="2" indent="-419100">
              <a:spcBef>
                <a:spcPts val="1000"/>
              </a:spcBef>
              <a:spcAft>
                <a:spcPts val="0"/>
              </a:spcAft>
              <a:buSzPts val="3000"/>
              <a:buFont typeface="Poppins"/>
              <a:buChar char="■"/>
              <a:defRPr sz="3000" b="1">
                <a:latin typeface="Poppins"/>
                <a:ea typeface="Poppins"/>
                <a:cs typeface="Poppins"/>
                <a:sym typeface="Poppins"/>
              </a:defRPr>
            </a:lvl3pPr>
            <a:lvl4pPr marL="1828800" lvl="3" indent="-419100">
              <a:spcBef>
                <a:spcPts val="1000"/>
              </a:spcBef>
              <a:spcAft>
                <a:spcPts val="0"/>
              </a:spcAft>
              <a:buSzPts val="3000"/>
              <a:buFont typeface="Poppins"/>
              <a:buChar char="●"/>
              <a:defRPr sz="3000" b="1">
                <a:latin typeface="Poppins"/>
                <a:ea typeface="Poppins"/>
                <a:cs typeface="Poppins"/>
                <a:sym typeface="Poppins"/>
              </a:defRPr>
            </a:lvl4pPr>
            <a:lvl5pPr marL="2286000" lvl="4" indent="-419100">
              <a:spcBef>
                <a:spcPts val="1000"/>
              </a:spcBef>
              <a:spcAft>
                <a:spcPts val="0"/>
              </a:spcAft>
              <a:buSzPts val="3000"/>
              <a:buFont typeface="Poppins"/>
              <a:buChar char="○"/>
              <a:defRPr sz="3000" b="1">
                <a:latin typeface="Poppins"/>
                <a:ea typeface="Poppins"/>
                <a:cs typeface="Poppins"/>
                <a:sym typeface="Poppins"/>
              </a:defRPr>
            </a:lvl5pPr>
            <a:lvl6pPr marL="2743200" lvl="5" indent="-419100">
              <a:spcBef>
                <a:spcPts val="1000"/>
              </a:spcBef>
              <a:spcAft>
                <a:spcPts val="0"/>
              </a:spcAft>
              <a:buSzPts val="3000"/>
              <a:buFont typeface="Poppins"/>
              <a:buChar char="■"/>
              <a:defRPr sz="3000" b="1">
                <a:latin typeface="Poppins"/>
                <a:ea typeface="Poppins"/>
                <a:cs typeface="Poppins"/>
                <a:sym typeface="Poppins"/>
              </a:defRPr>
            </a:lvl6pPr>
            <a:lvl7pPr marL="3200400" lvl="6" indent="-419100">
              <a:spcBef>
                <a:spcPts val="1000"/>
              </a:spcBef>
              <a:spcAft>
                <a:spcPts val="0"/>
              </a:spcAft>
              <a:buSzPts val="3000"/>
              <a:buFont typeface="Poppins"/>
              <a:buChar char="●"/>
              <a:defRPr sz="3000" b="1">
                <a:latin typeface="Poppins"/>
                <a:ea typeface="Poppins"/>
                <a:cs typeface="Poppins"/>
                <a:sym typeface="Poppins"/>
              </a:defRPr>
            </a:lvl7pPr>
            <a:lvl8pPr marL="3657600" lvl="7" indent="-419100">
              <a:spcBef>
                <a:spcPts val="1000"/>
              </a:spcBef>
              <a:spcAft>
                <a:spcPts val="0"/>
              </a:spcAft>
              <a:buSzPts val="3000"/>
              <a:buFont typeface="Poppins"/>
              <a:buChar char="○"/>
              <a:defRPr sz="3000" b="1">
                <a:latin typeface="Poppins"/>
                <a:ea typeface="Poppins"/>
                <a:cs typeface="Poppins"/>
                <a:sym typeface="Poppins"/>
              </a:defRPr>
            </a:lvl8pPr>
            <a:lvl9pPr marL="4114800" lvl="8" indent="-419100">
              <a:spcBef>
                <a:spcPts val="1000"/>
              </a:spcBef>
              <a:spcAft>
                <a:spcPts val="1000"/>
              </a:spcAft>
              <a:buSzPts val="3000"/>
              <a:buFont typeface="Poppins"/>
              <a:buChar char="■"/>
              <a:defRPr sz="3000" b="1">
                <a:latin typeface="Poppins"/>
                <a:ea typeface="Poppins"/>
                <a:cs typeface="Poppins"/>
                <a:sym typeface="Poppins"/>
              </a:defRPr>
            </a:lvl9pPr>
          </a:lstStyle>
          <a:p>
            <a:endParaRPr/>
          </a:p>
        </p:txBody>
      </p:sp>
      <p:sp>
        <p:nvSpPr>
          <p:cNvPr id="874" name="Google Shape;874;p73"/>
          <p:cNvSpPr txBox="1">
            <a:spLocks noGrp="1"/>
          </p:cNvSpPr>
          <p:nvPr>
            <p:ph type="body" idx="2"/>
          </p:nvPr>
        </p:nvSpPr>
        <p:spPr>
          <a:xfrm>
            <a:off x="283925" y="3561603"/>
            <a:ext cx="1823400" cy="502800"/>
          </a:xfrm>
          <a:prstGeom prst="rect">
            <a:avLst/>
          </a:prstGeom>
        </p:spPr>
        <p:txBody>
          <a:bodyPr spcFirstLastPara="1" wrap="square" lIns="0" tIns="0" rIns="0" bIns="0" anchor="t" anchorCtr="0">
            <a:noAutofit/>
          </a:bodyPr>
          <a:lstStyle>
            <a:lvl1pPr marL="457200" lvl="0" indent="-419100">
              <a:spcBef>
                <a:spcPts val="0"/>
              </a:spcBef>
              <a:spcAft>
                <a:spcPts val="0"/>
              </a:spcAft>
              <a:buSzPts val="3000"/>
              <a:buFont typeface="Poppins"/>
              <a:buChar char="●"/>
              <a:defRPr sz="3000" b="1">
                <a:latin typeface="Poppins"/>
                <a:ea typeface="Poppins"/>
                <a:cs typeface="Poppins"/>
                <a:sym typeface="Poppins"/>
              </a:defRPr>
            </a:lvl1pPr>
            <a:lvl2pPr marL="914400" lvl="1" indent="-419100">
              <a:spcBef>
                <a:spcPts val="1000"/>
              </a:spcBef>
              <a:spcAft>
                <a:spcPts val="0"/>
              </a:spcAft>
              <a:buSzPts val="3000"/>
              <a:buFont typeface="Poppins"/>
              <a:buChar char="○"/>
              <a:defRPr sz="3000" b="1">
                <a:latin typeface="Poppins"/>
                <a:ea typeface="Poppins"/>
                <a:cs typeface="Poppins"/>
                <a:sym typeface="Poppins"/>
              </a:defRPr>
            </a:lvl2pPr>
            <a:lvl3pPr marL="1371600" lvl="2" indent="-419100">
              <a:spcBef>
                <a:spcPts val="1000"/>
              </a:spcBef>
              <a:spcAft>
                <a:spcPts val="0"/>
              </a:spcAft>
              <a:buSzPts val="3000"/>
              <a:buFont typeface="Poppins"/>
              <a:buChar char="■"/>
              <a:defRPr sz="3000" b="1">
                <a:latin typeface="Poppins"/>
                <a:ea typeface="Poppins"/>
                <a:cs typeface="Poppins"/>
                <a:sym typeface="Poppins"/>
              </a:defRPr>
            </a:lvl3pPr>
            <a:lvl4pPr marL="1828800" lvl="3" indent="-419100">
              <a:spcBef>
                <a:spcPts val="1000"/>
              </a:spcBef>
              <a:spcAft>
                <a:spcPts val="0"/>
              </a:spcAft>
              <a:buSzPts val="3000"/>
              <a:buFont typeface="Poppins"/>
              <a:buChar char="●"/>
              <a:defRPr sz="3000" b="1">
                <a:latin typeface="Poppins"/>
                <a:ea typeface="Poppins"/>
                <a:cs typeface="Poppins"/>
                <a:sym typeface="Poppins"/>
              </a:defRPr>
            </a:lvl4pPr>
            <a:lvl5pPr marL="2286000" lvl="4" indent="-419100">
              <a:spcBef>
                <a:spcPts val="1000"/>
              </a:spcBef>
              <a:spcAft>
                <a:spcPts val="0"/>
              </a:spcAft>
              <a:buSzPts val="3000"/>
              <a:buFont typeface="Poppins"/>
              <a:buChar char="○"/>
              <a:defRPr sz="3000" b="1">
                <a:latin typeface="Poppins"/>
                <a:ea typeface="Poppins"/>
                <a:cs typeface="Poppins"/>
                <a:sym typeface="Poppins"/>
              </a:defRPr>
            </a:lvl5pPr>
            <a:lvl6pPr marL="2743200" lvl="5" indent="-419100">
              <a:spcBef>
                <a:spcPts val="1000"/>
              </a:spcBef>
              <a:spcAft>
                <a:spcPts val="0"/>
              </a:spcAft>
              <a:buSzPts val="3000"/>
              <a:buFont typeface="Poppins"/>
              <a:buChar char="■"/>
              <a:defRPr sz="3000" b="1">
                <a:latin typeface="Poppins"/>
                <a:ea typeface="Poppins"/>
                <a:cs typeface="Poppins"/>
                <a:sym typeface="Poppins"/>
              </a:defRPr>
            </a:lvl6pPr>
            <a:lvl7pPr marL="3200400" lvl="6" indent="-419100">
              <a:spcBef>
                <a:spcPts val="1000"/>
              </a:spcBef>
              <a:spcAft>
                <a:spcPts val="0"/>
              </a:spcAft>
              <a:buSzPts val="3000"/>
              <a:buFont typeface="Poppins"/>
              <a:buChar char="●"/>
              <a:defRPr sz="3000" b="1">
                <a:latin typeface="Poppins"/>
                <a:ea typeface="Poppins"/>
                <a:cs typeface="Poppins"/>
                <a:sym typeface="Poppins"/>
              </a:defRPr>
            </a:lvl7pPr>
            <a:lvl8pPr marL="3657600" lvl="7" indent="-419100">
              <a:spcBef>
                <a:spcPts val="1000"/>
              </a:spcBef>
              <a:spcAft>
                <a:spcPts val="0"/>
              </a:spcAft>
              <a:buSzPts val="3000"/>
              <a:buFont typeface="Poppins"/>
              <a:buChar char="○"/>
              <a:defRPr sz="3000" b="1">
                <a:latin typeface="Poppins"/>
                <a:ea typeface="Poppins"/>
                <a:cs typeface="Poppins"/>
                <a:sym typeface="Poppins"/>
              </a:defRPr>
            </a:lvl8pPr>
            <a:lvl9pPr marL="4114800" lvl="8" indent="-419100">
              <a:spcBef>
                <a:spcPts val="1000"/>
              </a:spcBef>
              <a:spcAft>
                <a:spcPts val="1000"/>
              </a:spcAft>
              <a:buSzPts val="3000"/>
              <a:buFont typeface="Poppins"/>
              <a:buChar char="■"/>
              <a:defRPr sz="3000" b="1">
                <a:latin typeface="Poppins"/>
                <a:ea typeface="Poppins"/>
                <a:cs typeface="Poppins"/>
                <a:sym typeface="Poppins"/>
              </a:defRPr>
            </a:lvl9pPr>
          </a:lstStyle>
          <a:p>
            <a:endParaRPr/>
          </a:p>
        </p:txBody>
      </p:sp>
      <p:sp>
        <p:nvSpPr>
          <p:cNvPr id="875" name="Google Shape;875;p73"/>
          <p:cNvSpPr txBox="1">
            <a:spLocks noGrp="1"/>
          </p:cNvSpPr>
          <p:nvPr>
            <p:ph type="body" idx="3"/>
          </p:nvPr>
        </p:nvSpPr>
        <p:spPr>
          <a:xfrm>
            <a:off x="4785202" y="3561603"/>
            <a:ext cx="1823400" cy="502800"/>
          </a:xfrm>
          <a:prstGeom prst="rect">
            <a:avLst/>
          </a:prstGeom>
        </p:spPr>
        <p:txBody>
          <a:bodyPr spcFirstLastPara="1" wrap="square" lIns="0" tIns="0" rIns="0" bIns="0" anchor="t" anchorCtr="0">
            <a:noAutofit/>
          </a:bodyPr>
          <a:lstStyle>
            <a:lvl1pPr marL="457200" lvl="0" indent="-419100">
              <a:spcBef>
                <a:spcPts val="0"/>
              </a:spcBef>
              <a:spcAft>
                <a:spcPts val="0"/>
              </a:spcAft>
              <a:buSzPts val="3000"/>
              <a:buFont typeface="Poppins"/>
              <a:buChar char="●"/>
              <a:defRPr sz="3000" b="1">
                <a:latin typeface="Poppins"/>
                <a:ea typeface="Poppins"/>
                <a:cs typeface="Poppins"/>
                <a:sym typeface="Poppins"/>
              </a:defRPr>
            </a:lvl1pPr>
            <a:lvl2pPr marL="914400" lvl="1" indent="-419100">
              <a:spcBef>
                <a:spcPts val="1000"/>
              </a:spcBef>
              <a:spcAft>
                <a:spcPts val="0"/>
              </a:spcAft>
              <a:buSzPts val="3000"/>
              <a:buFont typeface="Poppins"/>
              <a:buChar char="○"/>
              <a:defRPr sz="3000" b="1">
                <a:latin typeface="Poppins"/>
                <a:ea typeface="Poppins"/>
                <a:cs typeface="Poppins"/>
                <a:sym typeface="Poppins"/>
              </a:defRPr>
            </a:lvl2pPr>
            <a:lvl3pPr marL="1371600" lvl="2" indent="-419100">
              <a:spcBef>
                <a:spcPts val="1000"/>
              </a:spcBef>
              <a:spcAft>
                <a:spcPts val="0"/>
              </a:spcAft>
              <a:buSzPts val="3000"/>
              <a:buFont typeface="Poppins"/>
              <a:buChar char="■"/>
              <a:defRPr sz="3000" b="1">
                <a:latin typeface="Poppins"/>
                <a:ea typeface="Poppins"/>
                <a:cs typeface="Poppins"/>
                <a:sym typeface="Poppins"/>
              </a:defRPr>
            </a:lvl3pPr>
            <a:lvl4pPr marL="1828800" lvl="3" indent="-419100">
              <a:spcBef>
                <a:spcPts val="1000"/>
              </a:spcBef>
              <a:spcAft>
                <a:spcPts val="0"/>
              </a:spcAft>
              <a:buSzPts val="3000"/>
              <a:buFont typeface="Poppins"/>
              <a:buChar char="●"/>
              <a:defRPr sz="3000" b="1">
                <a:latin typeface="Poppins"/>
                <a:ea typeface="Poppins"/>
                <a:cs typeface="Poppins"/>
                <a:sym typeface="Poppins"/>
              </a:defRPr>
            </a:lvl4pPr>
            <a:lvl5pPr marL="2286000" lvl="4" indent="-419100">
              <a:spcBef>
                <a:spcPts val="1000"/>
              </a:spcBef>
              <a:spcAft>
                <a:spcPts val="0"/>
              </a:spcAft>
              <a:buSzPts val="3000"/>
              <a:buFont typeface="Poppins"/>
              <a:buChar char="○"/>
              <a:defRPr sz="3000" b="1">
                <a:latin typeface="Poppins"/>
                <a:ea typeface="Poppins"/>
                <a:cs typeface="Poppins"/>
                <a:sym typeface="Poppins"/>
              </a:defRPr>
            </a:lvl5pPr>
            <a:lvl6pPr marL="2743200" lvl="5" indent="-419100">
              <a:spcBef>
                <a:spcPts val="1000"/>
              </a:spcBef>
              <a:spcAft>
                <a:spcPts val="0"/>
              </a:spcAft>
              <a:buSzPts val="3000"/>
              <a:buFont typeface="Poppins"/>
              <a:buChar char="■"/>
              <a:defRPr sz="3000" b="1">
                <a:latin typeface="Poppins"/>
                <a:ea typeface="Poppins"/>
                <a:cs typeface="Poppins"/>
                <a:sym typeface="Poppins"/>
              </a:defRPr>
            </a:lvl6pPr>
            <a:lvl7pPr marL="3200400" lvl="6" indent="-419100">
              <a:spcBef>
                <a:spcPts val="1000"/>
              </a:spcBef>
              <a:spcAft>
                <a:spcPts val="0"/>
              </a:spcAft>
              <a:buSzPts val="3000"/>
              <a:buFont typeface="Poppins"/>
              <a:buChar char="●"/>
              <a:defRPr sz="3000" b="1">
                <a:latin typeface="Poppins"/>
                <a:ea typeface="Poppins"/>
                <a:cs typeface="Poppins"/>
                <a:sym typeface="Poppins"/>
              </a:defRPr>
            </a:lvl7pPr>
            <a:lvl8pPr marL="3657600" lvl="7" indent="-419100">
              <a:spcBef>
                <a:spcPts val="1000"/>
              </a:spcBef>
              <a:spcAft>
                <a:spcPts val="0"/>
              </a:spcAft>
              <a:buSzPts val="3000"/>
              <a:buFont typeface="Poppins"/>
              <a:buChar char="○"/>
              <a:defRPr sz="3000" b="1">
                <a:latin typeface="Poppins"/>
                <a:ea typeface="Poppins"/>
                <a:cs typeface="Poppins"/>
                <a:sym typeface="Poppins"/>
              </a:defRPr>
            </a:lvl8pPr>
            <a:lvl9pPr marL="4114800" lvl="8" indent="-419100">
              <a:spcBef>
                <a:spcPts val="1000"/>
              </a:spcBef>
              <a:spcAft>
                <a:spcPts val="1000"/>
              </a:spcAft>
              <a:buSzPts val="3000"/>
              <a:buFont typeface="Poppins"/>
              <a:buChar char="■"/>
              <a:defRPr sz="3000" b="1">
                <a:latin typeface="Poppins"/>
                <a:ea typeface="Poppins"/>
                <a:cs typeface="Poppins"/>
                <a:sym typeface="Poppins"/>
              </a:defRPr>
            </a:lvl9pPr>
          </a:lstStyle>
          <a:p>
            <a:endParaRPr/>
          </a:p>
        </p:txBody>
      </p:sp>
      <p:sp>
        <p:nvSpPr>
          <p:cNvPr id="876" name="Google Shape;876;p73"/>
          <p:cNvSpPr txBox="1">
            <a:spLocks noGrp="1"/>
          </p:cNvSpPr>
          <p:nvPr>
            <p:ph type="body" idx="4"/>
          </p:nvPr>
        </p:nvSpPr>
        <p:spPr>
          <a:xfrm>
            <a:off x="7035841" y="3561603"/>
            <a:ext cx="1823400" cy="502800"/>
          </a:xfrm>
          <a:prstGeom prst="rect">
            <a:avLst/>
          </a:prstGeom>
        </p:spPr>
        <p:txBody>
          <a:bodyPr spcFirstLastPara="1" wrap="square" lIns="0" tIns="0" rIns="0" bIns="0" anchor="t" anchorCtr="0">
            <a:noAutofit/>
          </a:bodyPr>
          <a:lstStyle>
            <a:lvl1pPr marL="457200" lvl="0" indent="-419100">
              <a:spcBef>
                <a:spcPts val="0"/>
              </a:spcBef>
              <a:spcAft>
                <a:spcPts val="0"/>
              </a:spcAft>
              <a:buSzPts val="3000"/>
              <a:buFont typeface="Poppins"/>
              <a:buChar char="●"/>
              <a:defRPr sz="3000" b="1">
                <a:latin typeface="Poppins"/>
                <a:ea typeface="Poppins"/>
                <a:cs typeface="Poppins"/>
                <a:sym typeface="Poppins"/>
              </a:defRPr>
            </a:lvl1pPr>
            <a:lvl2pPr marL="914400" lvl="1" indent="-419100">
              <a:spcBef>
                <a:spcPts val="1000"/>
              </a:spcBef>
              <a:spcAft>
                <a:spcPts val="0"/>
              </a:spcAft>
              <a:buSzPts val="3000"/>
              <a:buFont typeface="Poppins"/>
              <a:buChar char="○"/>
              <a:defRPr sz="3000" b="1">
                <a:latin typeface="Poppins"/>
                <a:ea typeface="Poppins"/>
                <a:cs typeface="Poppins"/>
                <a:sym typeface="Poppins"/>
              </a:defRPr>
            </a:lvl2pPr>
            <a:lvl3pPr marL="1371600" lvl="2" indent="-419100">
              <a:spcBef>
                <a:spcPts val="1000"/>
              </a:spcBef>
              <a:spcAft>
                <a:spcPts val="0"/>
              </a:spcAft>
              <a:buSzPts val="3000"/>
              <a:buFont typeface="Poppins"/>
              <a:buChar char="■"/>
              <a:defRPr sz="3000" b="1">
                <a:latin typeface="Poppins"/>
                <a:ea typeface="Poppins"/>
                <a:cs typeface="Poppins"/>
                <a:sym typeface="Poppins"/>
              </a:defRPr>
            </a:lvl3pPr>
            <a:lvl4pPr marL="1828800" lvl="3" indent="-419100">
              <a:spcBef>
                <a:spcPts val="1000"/>
              </a:spcBef>
              <a:spcAft>
                <a:spcPts val="0"/>
              </a:spcAft>
              <a:buSzPts val="3000"/>
              <a:buFont typeface="Poppins"/>
              <a:buChar char="●"/>
              <a:defRPr sz="3000" b="1">
                <a:latin typeface="Poppins"/>
                <a:ea typeface="Poppins"/>
                <a:cs typeface="Poppins"/>
                <a:sym typeface="Poppins"/>
              </a:defRPr>
            </a:lvl4pPr>
            <a:lvl5pPr marL="2286000" lvl="4" indent="-419100">
              <a:spcBef>
                <a:spcPts val="1000"/>
              </a:spcBef>
              <a:spcAft>
                <a:spcPts val="0"/>
              </a:spcAft>
              <a:buSzPts val="3000"/>
              <a:buFont typeface="Poppins"/>
              <a:buChar char="○"/>
              <a:defRPr sz="3000" b="1">
                <a:latin typeface="Poppins"/>
                <a:ea typeface="Poppins"/>
                <a:cs typeface="Poppins"/>
                <a:sym typeface="Poppins"/>
              </a:defRPr>
            </a:lvl5pPr>
            <a:lvl6pPr marL="2743200" lvl="5" indent="-419100">
              <a:spcBef>
                <a:spcPts val="1000"/>
              </a:spcBef>
              <a:spcAft>
                <a:spcPts val="0"/>
              </a:spcAft>
              <a:buSzPts val="3000"/>
              <a:buFont typeface="Poppins"/>
              <a:buChar char="■"/>
              <a:defRPr sz="3000" b="1">
                <a:latin typeface="Poppins"/>
                <a:ea typeface="Poppins"/>
                <a:cs typeface="Poppins"/>
                <a:sym typeface="Poppins"/>
              </a:defRPr>
            </a:lvl6pPr>
            <a:lvl7pPr marL="3200400" lvl="6" indent="-419100">
              <a:spcBef>
                <a:spcPts val="1000"/>
              </a:spcBef>
              <a:spcAft>
                <a:spcPts val="0"/>
              </a:spcAft>
              <a:buSzPts val="3000"/>
              <a:buFont typeface="Poppins"/>
              <a:buChar char="●"/>
              <a:defRPr sz="3000" b="1">
                <a:latin typeface="Poppins"/>
                <a:ea typeface="Poppins"/>
                <a:cs typeface="Poppins"/>
                <a:sym typeface="Poppins"/>
              </a:defRPr>
            </a:lvl7pPr>
            <a:lvl8pPr marL="3657600" lvl="7" indent="-419100">
              <a:spcBef>
                <a:spcPts val="1000"/>
              </a:spcBef>
              <a:spcAft>
                <a:spcPts val="0"/>
              </a:spcAft>
              <a:buSzPts val="3000"/>
              <a:buFont typeface="Poppins"/>
              <a:buChar char="○"/>
              <a:defRPr sz="3000" b="1">
                <a:latin typeface="Poppins"/>
                <a:ea typeface="Poppins"/>
                <a:cs typeface="Poppins"/>
                <a:sym typeface="Poppins"/>
              </a:defRPr>
            </a:lvl8pPr>
            <a:lvl9pPr marL="4114800" lvl="8" indent="-419100">
              <a:spcBef>
                <a:spcPts val="1000"/>
              </a:spcBef>
              <a:spcAft>
                <a:spcPts val="1000"/>
              </a:spcAft>
              <a:buSzPts val="3000"/>
              <a:buFont typeface="Poppins"/>
              <a:buChar char="■"/>
              <a:defRPr sz="3000" b="1">
                <a:latin typeface="Poppins"/>
                <a:ea typeface="Poppins"/>
                <a:cs typeface="Poppins"/>
                <a:sym typeface="Poppins"/>
              </a:defRPr>
            </a:lvl9pPr>
          </a:lstStyle>
          <a:p>
            <a:endParaRPr/>
          </a:p>
        </p:txBody>
      </p:sp>
      <p:sp>
        <p:nvSpPr>
          <p:cNvPr id="877" name="Google Shape;877;p73"/>
          <p:cNvSpPr txBox="1">
            <a:spLocks noGrp="1"/>
          </p:cNvSpPr>
          <p:nvPr>
            <p:ph type="body" idx="5"/>
          </p:nvPr>
        </p:nvSpPr>
        <p:spPr>
          <a:xfrm>
            <a:off x="283925" y="4183328"/>
            <a:ext cx="1823400" cy="502800"/>
          </a:xfrm>
          <a:prstGeom prst="rect">
            <a:avLst/>
          </a:prstGeom>
        </p:spPr>
        <p:txBody>
          <a:bodyPr spcFirstLastPara="1" wrap="square" lIns="0" tIns="0" rIns="0" bIns="0" anchor="b"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b="1"/>
            </a:lvl2pPr>
            <a:lvl3pPr marL="1371600" lvl="2" indent="-292100">
              <a:lnSpc>
                <a:spcPct val="100000"/>
              </a:lnSpc>
              <a:spcBef>
                <a:spcPts val="0"/>
              </a:spcBef>
              <a:spcAft>
                <a:spcPts val="0"/>
              </a:spcAft>
              <a:buSzPts val="1000"/>
              <a:buChar char="■"/>
              <a:defRPr sz="1000" b="1"/>
            </a:lvl3pPr>
            <a:lvl4pPr marL="1828800" lvl="3" indent="-292100">
              <a:lnSpc>
                <a:spcPct val="100000"/>
              </a:lnSpc>
              <a:spcBef>
                <a:spcPts val="0"/>
              </a:spcBef>
              <a:spcAft>
                <a:spcPts val="0"/>
              </a:spcAft>
              <a:buSzPts val="1000"/>
              <a:buChar char="●"/>
              <a:defRPr sz="1000" b="1"/>
            </a:lvl4pPr>
            <a:lvl5pPr marL="2286000" lvl="4" indent="-292100">
              <a:lnSpc>
                <a:spcPct val="100000"/>
              </a:lnSpc>
              <a:spcBef>
                <a:spcPts val="0"/>
              </a:spcBef>
              <a:spcAft>
                <a:spcPts val="0"/>
              </a:spcAft>
              <a:buSzPts val="1000"/>
              <a:buChar char="○"/>
              <a:defRPr sz="1000" b="1"/>
            </a:lvl5pPr>
            <a:lvl6pPr marL="2743200" lvl="5" indent="-292100">
              <a:lnSpc>
                <a:spcPct val="100000"/>
              </a:lnSpc>
              <a:spcBef>
                <a:spcPts val="0"/>
              </a:spcBef>
              <a:spcAft>
                <a:spcPts val="0"/>
              </a:spcAft>
              <a:buSzPts val="1000"/>
              <a:buChar char="■"/>
              <a:defRPr sz="1000" b="1"/>
            </a:lvl6pPr>
            <a:lvl7pPr marL="3200400" lvl="6" indent="-292100">
              <a:lnSpc>
                <a:spcPct val="100000"/>
              </a:lnSpc>
              <a:spcBef>
                <a:spcPts val="0"/>
              </a:spcBef>
              <a:spcAft>
                <a:spcPts val="0"/>
              </a:spcAft>
              <a:buSzPts val="1000"/>
              <a:buChar char="●"/>
              <a:defRPr sz="1000" b="1"/>
            </a:lvl7pPr>
            <a:lvl8pPr marL="3657600" lvl="7" indent="-292100">
              <a:lnSpc>
                <a:spcPct val="100000"/>
              </a:lnSpc>
              <a:spcBef>
                <a:spcPts val="0"/>
              </a:spcBef>
              <a:spcAft>
                <a:spcPts val="0"/>
              </a:spcAft>
              <a:buSzPts val="1000"/>
              <a:buChar char="○"/>
              <a:defRPr sz="1000" b="1"/>
            </a:lvl8pPr>
            <a:lvl9pPr marL="4114800" lvl="8" indent="-292100">
              <a:lnSpc>
                <a:spcPct val="100000"/>
              </a:lnSpc>
              <a:spcBef>
                <a:spcPts val="0"/>
              </a:spcBef>
              <a:spcAft>
                <a:spcPts val="0"/>
              </a:spcAft>
              <a:buSzPts val="1000"/>
              <a:buChar char="■"/>
              <a:defRPr sz="1000" b="1"/>
            </a:lvl9pPr>
          </a:lstStyle>
          <a:p>
            <a:endParaRPr/>
          </a:p>
        </p:txBody>
      </p:sp>
      <p:sp>
        <p:nvSpPr>
          <p:cNvPr id="878" name="Google Shape;878;p73"/>
          <p:cNvSpPr txBox="1">
            <a:spLocks noGrp="1"/>
          </p:cNvSpPr>
          <p:nvPr>
            <p:ph type="body" idx="6"/>
          </p:nvPr>
        </p:nvSpPr>
        <p:spPr>
          <a:xfrm>
            <a:off x="2534564" y="4183328"/>
            <a:ext cx="1823400" cy="502800"/>
          </a:xfrm>
          <a:prstGeom prst="rect">
            <a:avLst/>
          </a:prstGeom>
        </p:spPr>
        <p:txBody>
          <a:bodyPr spcFirstLastPara="1" wrap="square" lIns="0" tIns="0" rIns="0" bIns="0" anchor="b"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b="1"/>
            </a:lvl2pPr>
            <a:lvl3pPr marL="1371600" lvl="2" indent="-292100">
              <a:lnSpc>
                <a:spcPct val="100000"/>
              </a:lnSpc>
              <a:spcBef>
                <a:spcPts val="0"/>
              </a:spcBef>
              <a:spcAft>
                <a:spcPts val="0"/>
              </a:spcAft>
              <a:buSzPts val="1000"/>
              <a:buChar char="■"/>
              <a:defRPr sz="1000" b="1"/>
            </a:lvl3pPr>
            <a:lvl4pPr marL="1828800" lvl="3" indent="-292100">
              <a:lnSpc>
                <a:spcPct val="100000"/>
              </a:lnSpc>
              <a:spcBef>
                <a:spcPts val="0"/>
              </a:spcBef>
              <a:spcAft>
                <a:spcPts val="0"/>
              </a:spcAft>
              <a:buSzPts val="1000"/>
              <a:buChar char="●"/>
              <a:defRPr sz="1000" b="1"/>
            </a:lvl4pPr>
            <a:lvl5pPr marL="2286000" lvl="4" indent="-292100">
              <a:lnSpc>
                <a:spcPct val="100000"/>
              </a:lnSpc>
              <a:spcBef>
                <a:spcPts val="0"/>
              </a:spcBef>
              <a:spcAft>
                <a:spcPts val="0"/>
              </a:spcAft>
              <a:buSzPts val="1000"/>
              <a:buChar char="○"/>
              <a:defRPr sz="1000" b="1"/>
            </a:lvl5pPr>
            <a:lvl6pPr marL="2743200" lvl="5" indent="-292100">
              <a:lnSpc>
                <a:spcPct val="100000"/>
              </a:lnSpc>
              <a:spcBef>
                <a:spcPts val="0"/>
              </a:spcBef>
              <a:spcAft>
                <a:spcPts val="0"/>
              </a:spcAft>
              <a:buSzPts val="1000"/>
              <a:buChar char="■"/>
              <a:defRPr sz="1000" b="1"/>
            </a:lvl6pPr>
            <a:lvl7pPr marL="3200400" lvl="6" indent="-292100">
              <a:lnSpc>
                <a:spcPct val="100000"/>
              </a:lnSpc>
              <a:spcBef>
                <a:spcPts val="0"/>
              </a:spcBef>
              <a:spcAft>
                <a:spcPts val="0"/>
              </a:spcAft>
              <a:buSzPts val="1000"/>
              <a:buChar char="●"/>
              <a:defRPr sz="1000" b="1"/>
            </a:lvl7pPr>
            <a:lvl8pPr marL="3657600" lvl="7" indent="-292100">
              <a:lnSpc>
                <a:spcPct val="100000"/>
              </a:lnSpc>
              <a:spcBef>
                <a:spcPts val="0"/>
              </a:spcBef>
              <a:spcAft>
                <a:spcPts val="0"/>
              </a:spcAft>
              <a:buSzPts val="1000"/>
              <a:buChar char="○"/>
              <a:defRPr sz="1000" b="1"/>
            </a:lvl8pPr>
            <a:lvl9pPr marL="4114800" lvl="8" indent="-292100">
              <a:lnSpc>
                <a:spcPct val="100000"/>
              </a:lnSpc>
              <a:spcBef>
                <a:spcPts val="0"/>
              </a:spcBef>
              <a:spcAft>
                <a:spcPts val="0"/>
              </a:spcAft>
              <a:buSzPts val="1000"/>
              <a:buChar char="■"/>
              <a:defRPr sz="1000" b="1"/>
            </a:lvl9pPr>
          </a:lstStyle>
          <a:p>
            <a:endParaRPr/>
          </a:p>
        </p:txBody>
      </p:sp>
      <p:sp>
        <p:nvSpPr>
          <p:cNvPr id="879" name="Google Shape;879;p73"/>
          <p:cNvSpPr txBox="1">
            <a:spLocks noGrp="1"/>
          </p:cNvSpPr>
          <p:nvPr>
            <p:ph type="body" idx="7"/>
          </p:nvPr>
        </p:nvSpPr>
        <p:spPr>
          <a:xfrm>
            <a:off x="4785202" y="4183328"/>
            <a:ext cx="1823400" cy="502800"/>
          </a:xfrm>
          <a:prstGeom prst="rect">
            <a:avLst/>
          </a:prstGeom>
        </p:spPr>
        <p:txBody>
          <a:bodyPr spcFirstLastPara="1" wrap="square" lIns="0" tIns="0" rIns="0" bIns="0" anchor="b"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b="1"/>
            </a:lvl2pPr>
            <a:lvl3pPr marL="1371600" lvl="2" indent="-292100">
              <a:lnSpc>
                <a:spcPct val="100000"/>
              </a:lnSpc>
              <a:spcBef>
                <a:spcPts val="0"/>
              </a:spcBef>
              <a:spcAft>
                <a:spcPts val="0"/>
              </a:spcAft>
              <a:buSzPts val="1000"/>
              <a:buChar char="■"/>
              <a:defRPr sz="1000" b="1"/>
            </a:lvl3pPr>
            <a:lvl4pPr marL="1828800" lvl="3" indent="-292100">
              <a:lnSpc>
                <a:spcPct val="100000"/>
              </a:lnSpc>
              <a:spcBef>
                <a:spcPts val="0"/>
              </a:spcBef>
              <a:spcAft>
                <a:spcPts val="0"/>
              </a:spcAft>
              <a:buSzPts val="1000"/>
              <a:buChar char="●"/>
              <a:defRPr sz="1000" b="1"/>
            </a:lvl4pPr>
            <a:lvl5pPr marL="2286000" lvl="4" indent="-292100">
              <a:lnSpc>
                <a:spcPct val="100000"/>
              </a:lnSpc>
              <a:spcBef>
                <a:spcPts val="0"/>
              </a:spcBef>
              <a:spcAft>
                <a:spcPts val="0"/>
              </a:spcAft>
              <a:buSzPts val="1000"/>
              <a:buChar char="○"/>
              <a:defRPr sz="1000" b="1"/>
            </a:lvl5pPr>
            <a:lvl6pPr marL="2743200" lvl="5" indent="-292100">
              <a:lnSpc>
                <a:spcPct val="100000"/>
              </a:lnSpc>
              <a:spcBef>
                <a:spcPts val="0"/>
              </a:spcBef>
              <a:spcAft>
                <a:spcPts val="0"/>
              </a:spcAft>
              <a:buSzPts val="1000"/>
              <a:buChar char="■"/>
              <a:defRPr sz="1000" b="1"/>
            </a:lvl6pPr>
            <a:lvl7pPr marL="3200400" lvl="6" indent="-292100">
              <a:lnSpc>
                <a:spcPct val="100000"/>
              </a:lnSpc>
              <a:spcBef>
                <a:spcPts val="0"/>
              </a:spcBef>
              <a:spcAft>
                <a:spcPts val="0"/>
              </a:spcAft>
              <a:buSzPts val="1000"/>
              <a:buChar char="●"/>
              <a:defRPr sz="1000" b="1"/>
            </a:lvl7pPr>
            <a:lvl8pPr marL="3657600" lvl="7" indent="-292100">
              <a:lnSpc>
                <a:spcPct val="100000"/>
              </a:lnSpc>
              <a:spcBef>
                <a:spcPts val="0"/>
              </a:spcBef>
              <a:spcAft>
                <a:spcPts val="0"/>
              </a:spcAft>
              <a:buSzPts val="1000"/>
              <a:buChar char="○"/>
              <a:defRPr sz="1000" b="1"/>
            </a:lvl8pPr>
            <a:lvl9pPr marL="4114800" lvl="8" indent="-292100">
              <a:lnSpc>
                <a:spcPct val="100000"/>
              </a:lnSpc>
              <a:spcBef>
                <a:spcPts val="0"/>
              </a:spcBef>
              <a:spcAft>
                <a:spcPts val="0"/>
              </a:spcAft>
              <a:buSzPts val="1000"/>
              <a:buChar char="■"/>
              <a:defRPr sz="1000" b="1"/>
            </a:lvl9pPr>
          </a:lstStyle>
          <a:p>
            <a:endParaRPr/>
          </a:p>
        </p:txBody>
      </p:sp>
      <p:sp>
        <p:nvSpPr>
          <p:cNvPr id="880" name="Google Shape;880;p73"/>
          <p:cNvSpPr txBox="1">
            <a:spLocks noGrp="1"/>
          </p:cNvSpPr>
          <p:nvPr>
            <p:ph type="body" idx="8"/>
          </p:nvPr>
        </p:nvSpPr>
        <p:spPr>
          <a:xfrm>
            <a:off x="7035841" y="4183328"/>
            <a:ext cx="1823400" cy="502800"/>
          </a:xfrm>
          <a:prstGeom prst="rect">
            <a:avLst/>
          </a:prstGeom>
        </p:spPr>
        <p:txBody>
          <a:bodyPr spcFirstLastPara="1" wrap="square" lIns="0" tIns="0" rIns="0" bIns="0" anchor="b"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b="1"/>
            </a:lvl2pPr>
            <a:lvl3pPr marL="1371600" lvl="2" indent="-292100">
              <a:lnSpc>
                <a:spcPct val="100000"/>
              </a:lnSpc>
              <a:spcBef>
                <a:spcPts val="0"/>
              </a:spcBef>
              <a:spcAft>
                <a:spcPts val="0"/>
              </a:spcAft>
              <a:buSzPts val="1000"/>
              <a:buChar char="■"/>
              <a:defRPr sz="1000" b="1"/>
            </a:lvl3pPr>
            <a:lvl4pPr marL="1828800" lvl="3" indent="-292100">
              <a:lnSpc>
                <a:spcPct val="100000"/>
              </a:lnSpc>
              <a:spcBef>
                <a:spcPts val="0"/>
              </a:spcBef>
              <a:spcAft>
                <a:spcPts val="0"/>
              </a:spcAft>
              <a:buSzPts val="1000"/>
              <a:buChar char="●"/>
              <a:defRPr sz="1000" b="1"/>
            </a:lvl4pPr>
            <a:lvl5pPr marL="2286000" lvl="4" indent="-292100">
              <a:lnSpc>
                <a:spcPct val="100000"/>
              </a:lnSpc>
              <a:spcBef>
                <a:spcPts val="0"/>
              </a:spcBef>
              <a:spcAft>
                <a:spcPts val="0"/>
              </a:spcAft>
              <a:buSzPts val="1000"/>
              <a:buChar char="○"/>
              <a:defRPr sz="1000" b="1"/>
            </a:lvl5pPr>
            <a:lvl6pPr marL="2743200" lvl="5" indent="-292100">
              <a:lnSpc>
                <a:spcPct val="100000"/>
              </a:lnSpc>
              <a:spcBef>
                <a:spcPts val="0"/>
              </a:spcBef>
              <a:spcAft>
                <a:spcPts val="0"/>
              </a:spcAft>
              <a:buSzPts val="1000"/>
              <a:buChar char="■"/>
              <a:defRPr sz="1000" b="1"/>
            </a:lvl6pPr>
            <a:lvl7pPr marL="3200400" lvl="6" indent="-292100">
              <a:lnSpc>
                <a:spcPct val="100000"/>
              </a:lnSpc>
              <a:spcBef>
                <a:spcPts val="0"/>
              </a:spcBef>
              <a:spcAft>
                <a:spcPts val="0"/>
              </a:spcAft>
              <a:buSzPts val="1000"/>
              <a:buChar char="●"/>
              <a:defRPr sz="1000" b="1"/>
            </a:lvl7pPr>
            <a:lvl8pPr marL="3657600" lvl="7" indent="-292100">
              <a:lnSpc>
                <a:spcPct val="100000"/>
              </a:lnSpc>
              <a:spcBef>
                <a:spcPts val="0"/>
              </a:spcBef>
              <a:spcAft>
                <a:spcPts val="0"/>
              </a:spcAft>
              <a:buSzPts val="1000"/>
              <a:buChar char="○"/>
              <a:defRPr sz="1000" b="1"/>
            </a:lvl8pPr>
            <a:lvl9pPr marL="4114800" lvl="8" indent="-292100">
              <a:lnSpc>
                <a:spcPct val="100000"/>
              </a:lnSpc>
              <a:spcBef>
                <a:spcPts val="0"/>
              </a:spcBef>
              <a:spcAft>
                <a:spcPts val="0"/>
              </a:spcAft>
              <a:buSzPts val="1000"/>
              <a:buChar char="■"/>
              <a:defRPr sz="1000" b="1"/>
            </a:lvl9pPr>
          </a:lstStyle>
          <a:p>
            <a:endParaRPr/>
          </a:p>
        </p:txBody>
      </p:sp>
      <p:sp>
        <p:nvSpPr>
          <p:cNvPr id="881" name="Google Shape;881;p73"/>
          <p:cNvSpPr/>
          <p:nvPr/>
        </p:nvSpPr>
        <p:spPr>
          <a:xfrm rot="10800000" flipH="1">
            <a:off x="-1073900" y="773300"/>
            <a:ext cx="2146200" cy="2146200"/>
          </a:xfrm>
          <a:prstGeom prst="pie">
            <a:avLst>
              <a:gd name="adj1" fmla="val 16192689"/>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82" name="Google Shape;882;p73"/>
          <p:cNvSpPr/>
          <p:nvPr/>
        </p:nvSpPr>
        <p:spPr>
          <a:xfrm rot="10800000" flipH="1">
            <a:off x="-3400" y="773300"/>
            <a:ext cx="2146200" cy="2146200"/>
          </a:xfrm>
          <a:prstGeom prst="pie">
            <a:avLst>
              <a:gd name="adj1" fmla="val 16192689"/>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83" name="Google Shape;883;p73"/>
          <p:cNvSpPr/>
          <p:nvPr/>
        </p:nvSpPr>
        <p:spPr>
          <a:xfrm rot="10800000" flipH="1">
            <a:off x="1072300" y="773300"/>
            <a:ext cx="2146200" cy="2146200"/>
          </a:xfrm>
          <a:prstGeom prst="pie">
            <a:avLst>
              <a:gd name="adj1" fmla="val 16192689"/>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84" name="Google Shape;884;p73"/>
          <p:cNvSpPr/>
          <p:nvPr/>
        </p:nvSpPr>
        <p:spPr>
          <a:xfrm rot="10800000" flipH="1">
            <a:off x="2149393" y="773300"/>
            <a:ext cx="2146200" cy="2146200"/>
          </a:xfrm>
          <a:prstGeom prst="pie">
            <a:avLst>
              <a:gd name="adj1" fmla="val 16192689"/>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85" name="Google Shape;885;p73"/>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86" name="Google Shape;886;p73"/>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87" name="Google Shape;887;p73"/>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888" name="Google Shape;888;p73"/>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lose &amp; QA">
  <p:cSld name="CUSTOM_3">
    <p:spTree>
      <p:nvGrpSpPr>
        <p:cNvPr id="1" name="Shape 889"/>
        <p:cNvGrpSpPr/>
        <p:nvPr/>
      </p:nvGrpSpPr>
      <p:grpSpPr>
        <a:xfrm>
          <a:off x="0" y="0"/>
          <a:ext cx="0" cy="0"/>
          <a:chOff x="0" y="0"/>
          <a:chExt cx="0" cy="0"/>
        </a:xfrm>
      </p:grpSpPr>
      <p:sp>
        <p:nvSpPr>
          <p:cNvPr id="890" name="Google Shape;890;p74"/>
          <p:cNvSpPr/>
          <p:nvPr/>
        </p:nvSpPr>
        <p:spPr>
          <a:xfrm rot="-5400000">
            <a:off x="3889697" y="1638900"/>
            <a:ext cx="3510600" cy="3498600"/>
          </a:xfrm>
          <a:prstGeom prst="pie">
            <a:avLst>
              <a:gd name="adj1" fmla="val 0"/>
              <a:gd name="adj2" fmla="val 1080318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91" name="Google Shape;891;p74"/>
          <p:cNvSpPr txBox="1">
            <a:spLocks noGrp="1"/>
          </p:cNvSpPr>
          <p:nvPr>
            <p:ph type="subTitle" idx="1"/>
          </p:nvPr>
        </p:nvSpPr>
        <p:spPr>
          <a:xfrm>
            <a:off x="284700" y="3566350"/>
            <a:ext cx="4557300" cy="1227300"/>
          </a:xfrm>
          <a:prstGeom prst="rect">
            <a:avLst/>
          </a:prstGeom>
        </p:spPr>
        <p:txBody>
          <a:bodyPr spcFirstLastPara="1" wrap="square" lIns="0" tIns="91425" rIns="91425" bIns="91425" anchor="t" anchorCtr="0">
            <a:normAutofit/>
          </a:bodyPr>
          <a:lstStyle>
            <a:lvl1pPr lvl="0">
              <a:lnSpc>
                <a:spcPct val="115000"/>
              </a:lnSpc>
              <a:spcBef>
                <a:spcPts val="0"/>
              </a:spcBef>
              <a:spcAft>
                <a:spcPts val="0"/>
              </a:spcAft>
              <a:buClr>
                <a:schemeClr val="lt1"/>
              </a:buClr>
              <a:buSzPts val="1200"/>
              <a:buNone/>
              <a:defRPr/>
            </a:lvl1pPr>
            <a:lvl2pPr lvl="1">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9pPr>
          </a:lstStyle>
          <a:p>
            <a:endParaRPr/>
          </a:p>
        </p:txBody>
      </p:sp>
      <p:sp>
        <p:nvSpPr>
          <p:cNvPr id="892" name="Google Shape;892;p74"/>
          <p:cNvSpPr/>
          <p:nvPr/>
        </p:nvSpPr>
        <p:spPr>
          <a:xfrm>
            <a:off x="3890550" y="-1634700"/>
            <a:ext cx="3509100" cy="3267600"/>
          </a:xfrm>
          <a:prstGeom prst="pie">
            <a:avLst>
              <a:gd name="adj1" fmla="val 0"/>
              <a:gd name="adj2" fmla="val 5401683"/>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93" name="Google Shape;893;p74"/>
          <p:cNvSpPr/>
          <p:nvPr/>
        </p:nvSpPr>
        <p:spPr>
          <a:xfrm rot="-5400000">
            <a:off x="3889697" y="1638900"/>
            <a:ext cx="3510600" cy="3498600"/>
          </a:xfrm>
          <a:prstGeom prst="pie">
            <a:avLst>
              <a:gd name="adj1" fmla="val 5409954"/>
              <a:gd name="adj2" fmla="val 1080318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94" name="Google Shape;894;p74"/>
          <p:cNvSpPr/>
          <p:nvPr/>
        </p:nvSpPr>
        <p:spPr>
          <a:xfrm rot="-5400000">
            <a:off x="5639256" y="1638900"/>
            <a:ext cx="3510600" cy="3498600"/>
          </a:xfrm>
          <a:prstGeom prst="pie">
            <a:avLst>
              <a:gd name="adj1" fmla="val 0"/>
              <a:gd name="adj2" fmla="val 1080318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95" name="Google Shape;895;p74"/>
          <p:cNvSpPr/>
          <p:nvPr/>
        </p:nvSpPr>
        <p:spPr>
          <a:xfrm>
            <a:off x="5640000" y="-1634700"/>
            <a:ext cx="3509100" cy="3267600"/>
          </a:xfrm>
          <a:prstGeom prst="pie">
            <a:avLst>
              <a:gd name="adj1" fmla="val 0"/>
              <a:gd name="adj2" fmla="val 540036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96" name="Google Shape;896;p74"/>
          <p:cNvSpPr txBox="1">
            <a:spLocks noGrp="1"/>
          </p:cNvSpPr>
          <p:nvPr>
            <p:ph type="title"/>
          </p:nvPr>
        </p:nvSpPr>
        <p:spPr>
          <a:xfrm>
            <a:off x="284700" y="229302"/>
            <a:ext cx="4287300" cy="3069600"/>
          </a:xfrm>
          <a:prstGeom prst="rect">
            <a:avLst/>
          </a:prstGeom>
        </p:spPr>
        <p:txBody>
          <a:bodyPr spcFirstLastPara="1" wrap="square" lIns="0" tIns="0" rIns="91425" bIns="0" anchor="b" anchorCtr="0">
            <a:noAutofit/>
          </a:bodyPr>
          <a:lstStyle>
            <a:lvl1pPr lvl="0">
              <a:lnSpc>
                <a:spcPct val="90000"/>
              </a:lnSpc>
              <a:spcBef>
                <a:spcPts val="0"/>
              </a:spcBef>
              <a:spcAft>
                <a:spcPts val="0"/>
              </a:spcAft>
              <a:buClr>
                <a:schemeClr val="lt1"/>
              </a:buClr>
              <a:buSzPts val="4400"/>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a:endParaRPr/>
          </a:p>
        </p:txBody>
      </p:sp>
      <p:sp>
        <p:nvSpPr>
          <p:cNvPr id="897" name="Google Shape;897;p74"/>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98"/>
        <p:cNvGrpSpPr/>
        <p:nvPr/>
      </p:nvGrpSpPr>
      <p:grpSpPr>
        <a:xfrm>
          <a:off x="0" y="0"/>
          <a:ext cx="0" cy="0"/>
          <a:chOff x="0" y="0"/>
          <a:chExt cx="0" cy="0"/>
        </a:xfrm>
      </p:grpSpPr>
      <p:sp>
        <p:nvSpPr>
          <p:cNvPr id="899" name="Google Shape;899;p75"/>
          <p:cNvSpPr txBox="1">
            <a:spLocks noGrp="1"/>
          </p:cNvSpPr>
          <p:nvPr>
            <p:ph type="ctrTitle"/>
          </p:nvPr>
        </p:nvSpPr>
        <p:spPr>
          <a:xfrm>
            <a:off x="311708" y="744575"/>
            <a:ext cx="8520600" cy="2052600"/>
          </a:xfrm>
          <a:prstGeom prst="rect">
            <a:avLst/>
          </a:prstGeom>
        </p:spPr>
        <p:txBody>
          <a:bodyPr spcFirstLastPara="1" wrap="square" lIns="0" tIns="0" rIns="91425" bIns="0"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00" name="Google Shape;900;p7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01"/>
        <p:cNvGrpSpPr/>
        <p:nvPr/>
      </p:nvGrpSpPr>
      <p:grpSpPr>
        <a:xfrm>
          <a:off x="0" y="0"/>
          <a:ext cx="0" cy="0"/>
          <a:chOff x="0" y="0"/>
          <a:chExt cx="0" cy="0"/>
        </a:xfrm>
      </p:grpSpPr>
      <p:sp>
        <p:nvSpPr>
          <p:cNvPr id="902" name="Google Shape;902;p76"/>
          <p:cNvSpPr txBox="1">
            <a:spLocks noGrp="1"/>
          </p:cNvSpPr>
          <p:nvPr>
            <p:ph type="title"/>
          </p:nvPr>
        </p:nvSpPr>
        <p:spPr>
          <a:xfrm>
            <a:off x="311700" y="2150850"/>
            <a:ext cx="8520600" cy="841800"/>
          </a:xfrm>
          <a:prstGeom prst="rect">
            <a:avLst/>
          </a:prstGeom>
        </p:spPr>
        <p:txBody>
          <a:bodyPr spcFirstLastPara="1" wrap="square" lIns="0" tIns="0" rIns="91425"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903"/>
        <p:cNvGrpSpPr/>
        <p:nvPr/>
      </p:nvGrpSpPr>
      <p:grpSpPr>
        <a:xfrm>
          <a:off x="0" y="0"/>
          <a:ext cx="0" cy="0"/>
          <a:chOff x="0" y="0"/>
          <a:chExt cx="0" cy="0"/>
        </a:xfrm>
      </p:grpSpPr>
      <p:sp>
        <p:nvSpPr>
          <p:cNvPr id="904" name="Google Shape;904;p77"/>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05" name="Google Shape;905;p77"/>
          <p:cNvSpPr txBox="1">
            <a:spLocks noGrp="1"/>
          </p:cNvSpPr>
          <p:nvPr>
            <p:ph type="body" idx="1"/>
          </p:nvPr>
        </p:nvSpPr>
        <p:spPr>
          <a:xfrm>
            <a:off x="311700" y="1152475"/>
            <a:ext cx="8520600" cy="34164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906"/>
        <p:cNvGrpSpPr/>
        <p:nvPr/>
      </p:nvGrpSpPr>
      <p:grpSpPr>
        <a:xfrm>
          <a:off x="0" y="0"/>
          <a:ext cx="0" cy="0"/>
          <a:chOff x="0" y="0"/>
          <a:chExt cx="0" cy="0"/>
        </a:xfrm>
      </p:grpSpPr>
      <p:sp>
        <p:nvSpPr>
          <p:cNvPr id="907" name="Google Shape;907;p78"/>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08" name="Google Shape;908;p78"/>
          <p:cNvSpPr txBox="1">
            <a:spLocks noGrp="1"/>
          </p:cNvSpPr>
          <p:nvPr>
            <p:ph type="body" idx="1"/>
          </p:nvPr>
        </p:nvSpPr>
        <p:spPr>
          <a:xfrm>
            <a:off x="311700" y="1152475"/>
            <a:ext cx="3999900" cy="34164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909" name="Google Shape;909;p78"/>
          <p:cNvSpPr txBox="1">
            <a:spLocks noGrp="1"/>
          </p:cNvSpPr>
          <p:nvPr>
            <p:ph type="body" idx="2"/>
          </p:nvPr>
        </p:nvSpPr>
        <p:spPr>
          <a:xfrm>
            <a:off x="4832400" y="1152475"/>
            <a:ext cx="3999900" cy="34164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10"/>
        <p:cNvGrpSpPr/>
        <p:nvPr/>
      </p:nvGrpSpPr>
      <p:grpSpPr>
        <a:xfrm>
          <a:off x="0" y="0"/>
          <a:ext cx="0" cy="0"/>
          <a:chOff x="0" y="0"/>
          <a:chExt cx="0" cy="0"/>
        </a:xfrm>
      </p:grpSpPr>
      <p:sp>
        <p:nvSpPr>
          <p:cNvPr id="911" name="Google Shape;911;p79"/>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12"/>
        <p:cNvGrpSpPr/>
        <p:nvPr/>
      </p:nvGrpSpPr>
      <p:grpSpPr>
        <a:xfrm>
          <a:off x="0" y="0"/>
          <a:ext cx="0" cy="0"/>
          <a:chOff x="0" y="0"/>
          <a:chExt cx="0" cy="0"/>
        </a:xfrm>
      </p:grpSpPr>
      <p:sp>
        <p:nvSpPr>
          <p:cNvPr id="913" name="Google Shape;913;p80"/>
          <p:cNvSpPr txBox="1">
            <a:spLocks noGrp="1"/>
          </p:cNvSpPr>
          <p:nvPr>
            <p:ph type="title"/>
          </p:nvPr>
        </p:nvSpPr>
        <p:spPr>
          <a:xfrm>
            <a:off x="311700" y="555600"/>
            <a:ext cx="2808000" cy="755700"/>
          </a:xfrm>
          <a:prstGeom prst="rect">
            <a:avLst/>
          </a:prstGeom>
        </p:spPr>
        <p:txBody>
          <a:bodyPr spcFirstLastPara="1" wrap="square" lIns="0" tIns="0" rIns="91425" bIns="0"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14" name="Google Shape;914;p80"/>
          <p:cNvSpPr txBox="1">
            <a:spLocks noGrp="1"/>
          </p:cNvSpPr>
          <p:nvPr>
            <p:ph type="body" idx="1"/>
          </p:nvPr>
        </p:nvSpPr>
        <p:spPr>
          <a:xfrm>
            <a:off x="311700" y="1389600"/>
            <a:ext cx="2808000" cy="31794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15"/>
        <p:cNvGrpSpPr/>
        <p:nvPr/>
      </p:nvGrpSpPr>
      <p:grpSpPr>
        <a:xfrm>
          <a:off x="0" y="0"/>
          <a:ext cx="0" cy="0"/>
          <a:chOff x="0" y="0"/>
          <a:chExt cx="0" cy="0"/>
        </a:xfrm>
      </p:grpSpPr>
      <p:sp>
        <p:nvSpPr>
          <p:cNvPr id="916" name="Google Shape;916;p81"/>
          <p:cNvSpPr txBox="1">
            <a:spLocks noGrp="1"/>
          </p:cNvSpPr>
          <p:nvPr>
            <p:ph type="title"/>
          </p:nvPr>
        </p:nvSpPr>
        <p:spPr>
          <a:xfrm>
            <a:off x="490250" y="450150"/>
            <a:ext cx="6367800" cy="4090800"/>
          </a:xfrm>
          <a:prstGeom prst="rect">
            <a:avLst/>
          </a:prstGeom>
        </p:spPr>
        <p:txBody>
          <a:bodyPr spcFirstLastPara="1" wrap="square" lIns="0" tIns="0" rIns="91425" bIns="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17"/>
        <p:cNvGrpSpPr/>
        <p:nvPr/>
      </p:nvGrpSpPr>
      <p:grpSpPr>
        <a:xfrm>
          <a:off x="0" y="0"/>
          <a:ext cx="0" cy="0"/>
          <a:chOff x="0" y="0"/>
          <a:chExt cx="0" cy="0"/>
        </a:xfrm>
      </p:grpSpPr>
      <p:sp>
        <p:nvSpPr>
          <p:cNvPr id="918" name="Google Shape;918;p82"/>
          <p:cNvSpPr txBox="1">
            <a:spLocks noGrp="1"/>
          </p:cNvSpPr>
          <p:nvPr>
            <p:ph type="title"/>
          </p:nvPr>
        </p:nvSpPr>
        <p:spPr>
          <a:xfrm>
            <a:off x="265500" y="1233175"/>
            <a:ext cx="4045200" cy="1482300"/>
          </a:xfrm>
          <a:prstGeom prst="rect">
            <a:avLst/>
          </a:prstGeom>
        </p:spPr>
        <p:txBody>
          <a:bodyPr spcFirstLastPara="1" wrap="square" lIns="0" tIns="0" rIns="91425" bIns="0"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19" name="Google Shape;919;p8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920" name="Google Shape;920;p82"/>
          <p:cNvSpPr txBox="1">
            <a:spLocks noGrp="1"/>
          </p:cNvSpPr>
          <p:nvPr>
            <p:ph type="body" idx="2"/>
          </p:nvPr>
        </p:nvSpPr>
        <p:spPr>
          <a:xfrm>
            <a:off x="4939500" y="724075"/>
            <a:ext cx="3837000" cy="3695100"/>
          </a:xfrm>
          <a:prstGeom prst="rect">
            <a:avLst/>
          </a:prstGeom>
        </p:spPr>
        <p:txBody>
          <a:bodyPr spcFirstLastPara="1" wrap="square" lIns="0" tIns="0" rIns="91425" bIns="0" anchor="ctr"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 Alt 2">
  <p:cSld name="CUSTOM_6">
    <p:bg>
      <p:bgPr>
        <a:solidFill>
          <a:schemeClr val="dk2"/>
        </a:solidFill>
        <a:effectLst/>
      </p:bgPr>
    </p:bg>
    <p:spTree>
      <p:nvGrpSpPr>
        <p:cNvPr id="1" name="Shape 149"/>
        <p:cNvGrpSpPr/>
        <p:nvPr/>
      </p:nvGrpSpPr>
      <p:grpSpPr>
        <a:xfrm>
          <a:off x="0" y="0"/>
          <a:ext cx="0" cy="0"/>
          <a:chOff x="0" y="0"/>
          <a:chExt cx="0" cy="0"/>
        </a:xfrm>
      </p:grpSpPr>
      <p:sp>
        <p:nvSpPr>
          <p:cNvPr id="150" name="Google Shape;150;p9"/>
          <p:cNvSpPr txBox="1">
            <a:spLocks noGrp="1"/>
          </p:cNvSpPr>
          <p:nvPr>
            <p:ph type="title"/>
          </p:nvPr>
        </p:nvSpPr>
        <p:spPr>
          <a:xfrm>
            <a:off x="436725" y="4094025"/>
            <a:ext cx="6272100" cy="587700"/>
          </a:xfrm>
          <a:prstGeom prst="rect">
            <a:avLst/>
          </a:prstGeom>
        </p:spPr>
        <p:txBody>
          <a:bodyPr spcFirstLastPara="1" wrap="square" lIns="0" tIns="0" rIns="0" bIns="0" anchor="b" anchorCtr="0">
            <a:no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grpSp>
        <p:nvGrpSpPr>
          <p:cNvPr id="151" name="Google Shape;151;p9"/>
          <p:cNvGrpSpPr/>
          <p:nvPr/>
        </p:nvGrpSpPr>
        <p:grpSpPr>
          <a:xfrm>
            <a:off x="-2117000" y="-4069732"/>
            <a:ext cx="11860804" cy="6909318"/>
            <a:chOff x="-2117000" y="-4069732"/>
            <a:chExt cx="11860804" cy="6909318"/>
          </a:xfrm>
        </p:grpSpPr>
        <p:sp>
          <p:nvSpPr>
            <p:cNvPr id="152" name="Google Shape;152;p9"/>
            <p:cNvSpPr/>
            <p:nvPr/>
          </p:nvSpPr>
          <p:spPr>
            <a:xfrm rot="5400000">
              <a:off x="-2117000" y="-4069732"/>
              <a:ext cx="6909300" cy="6909300"/>
            </a:xfrm>
            <a:prstGeom prst="arc">
              <a:avLst>
                <a:gd name="adj1" fmla="val 16801206"/>
                <a:gd name="adj2" fmla="val 138197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sp>
          <p:nvSpPr>
            <p:cNvPr id="153" name="Google Shape;153;p9"/>
            <p:cNvSpPr/>
            <p:nvPr/>
          </p:nvSpPr>
          <p:spPr>
            <a:xfrm rot="5400000">
              <a:off x="-947044" y="-2903156"/>
              <a:ext cx="4569000" cy="4569300"/>
            </a:xfrm>
            <a:prstGeom prst="arc">
              <a:avLst>
                <a:gd name="adj1" fmla="val 17122104"/>
                <a:gd name="adj2" fmla="val 218012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p:txBody>
        </p:sp>
        <p:cxnSp>
          <p:nvCxnSpPr>
            <p:cNvPr id="154" name="Google Shape;154;p9"/>
            <p:cNvCxnSpPr/>
            <p:nvPr/>
          </p:nvCxnSpPr>
          <p:spPr>
            <a:xfrm rot="10800000">
              <a:off x="1342860" y="1664508"/>
              <a:ext cx="7802700" cy="0"/>
            </a:xfrm>
            <a:prstGeom prst="straightConnector1">
              <a:avLst/>
            </a:prstGeom>
            <a:noFill/>
            <a:ln w="9525" cap="flat" cmpd="sng">
              <a:solidFill>
                <a:schemeClr val="lt2"/>
              </a:solidFill>
              <a:prstDash val="solid"/>
              <a:round/>
              <a:headEnd type="none" w="med" len="med"/>
              <a:tailEnd type="none" w="med" len="med"/>
            </a:ln>
          </p:spPr>
        </p:cxnSp>
        <p:cxnSp>
          <p:nvCxnSpPr>
            <p:cNvPr id="155" name="Google Shape;155;p9"/>
            <p:cNvCxnSpPr/>
            <p:nvPr/>
          </p:nvCxnSpPr>
          <p:spPr>
            <a:xfrm rot="10800000">
              <a:off x="-3240" y="489535"/>
              <a:ext cx="9148800" cy="0"/>
            </a:xfrm>
            <a:prstGeom prst="straightConnector1">
              <a:avLst/>
            </a:prstGeom>
            <a:noFill/>
            <a:ln w="9525" cap="flat" cmpd="sng">
              <a:solidFill>
                <a:schemeClr val="lt2"/>
              </a:solidFill>
              <a:prstDash val="solid"/>
              <a:round/>
              <a:headEnd type="none" w="med" len="med"/>
              <a:tailEnd type="none" w="med" len="med"/>
            </a:ln>
          </p:spPr>
        </p:cxnSp>
        <p:sp>
          <p:nvSpPr>
            <p:cNvPr id="156" name="Google Shape;156;p9"/>
            <p:cNvSpPr/>
            <p:nvPr/>
          </p:nvSpPr>
          <p:spPr>
            <a:xfrm rot="10800000">
              <a:off x="8568704" y="489425"/>
              <a:ext cx="1175100" cy="1175100"/>
            </a:xfrm>
            <a:prstGeom prst="arc">
              <a:avLst>
                <a:gd name="adj1" fmla="val 16292481"/>
                <a:gd name="adj2" fmla="val 5314968"/>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57" name="Google Shape;157;p9"/>
            <p:cNvSpPr/>
            <p:nvPr/>
          </p:nvSpPr>
          <p:spPr>
            <a:xfrm>
              <a:off x="755567" y="1664486"/>
              <a:ext cx="1175100" cy="1175100"/>
            </a:xfrm>
            <a:prstGeom prst="arc">
              <a:avLst>
                <a:gd name="adj1" fmla="val 16200000"/>
                <a:gd name="adj2" fmla="val 15996049"/>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sp>
          <p:nvSpPr>
            <p:cNvPr id="158" name="Google Shape;158;p9"/>
            <p:cNvSpPr/>
            <p:nvPr/>
          </p:nvSpPr>
          <p:spPr>
            <a:xfrm rot="5400000">
              <a:off x="3571223" y="-685459"/>
              <a:ext cx="1175100" cy="1175100"/>
            </a:xfrm>
            <a:prstGeom prst="arc">
              <a:avLst>
                <a:gd name="adj1" fmla="val 16691316"/>
                <a:gd name="adj2" fmla="val 490263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IBM Plex Sans"/>
                <a:ea typeface="IBM Plex Sans"/>
                <a:cs typeface="IBM Plex Sans"/>
                <a:sym typeface="IBM Plex Sans"/>
              </a:endParaRPr>
            </a:p>
          </p:txBody>
        </p:sp>
      </p:grpSp>
      <p:sp>
        <p:nvSpPr>
          <p:cNvPr id="159" name="Google Shape;159;p9"/>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1pPr>
            <a:lvl2pPr marL="0" marR="0" lvl="1"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2pPr>
            <a:lvl3pPr marL="0" marR="0" lvl="2"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3pPr>
            <a:lvl4pPr marL="0" marR="0" lvl="3"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4pPr>
            <a:lvl5pPr marL="0" marR="0" lvl="4"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5pPr>
            <a:lvl6pPr marL="0" marR="0" lvl="5"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6pPr>
            <a:lvl7pPr marL="0" marR="0" lvl="6"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7pPr>
            <a:lvl8pPr marL="0" marR="0" lvl="7"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8pPr>
            <a:lvl9pPr marL="0" marR="0" lvl="8" indent="0" algn="r">
              <a:lnSpc>
                <a:spcPct val="100000"/>
              </a:lnSpc>
              <a:spcBef>
                <a:spcPts val="0"/>
              </a:spcBef>
              <a:spcAft>
                <a:spcPts val="0"/>
              </a:spcAft>
              <a:buClr>
                <a:schemeClr val="lt1"/>
              </a:buClr>
              <a:buSzPts val="800"/>
              <a:buNone/>
              <a:defRPr sz="800">
                <a:solidFill>
                  <a:schemeClr val="lt1"/>
                </a:solidFill>
                <a:latin typeface="IBM Plex Sans"/>
                <a:ea typeface="IBM Plex Sans"/>
                <a:cs typeface="IBM Plex Sans"/>
                <a:sym typeface="IBM Plex Sans"/>
              </a:defRPr>
            </a:lvl9pPr>
          </a:lstStyle>
          <a:p>
            <a:pPr marL="0" lvl="0" indent="-50800" algn="r" rtl="0">
              <a:spcBef>
                <a:spcPts val="0"/>
              </a:spcBef>
              <a:spcAft>
                <a:spcPts val="0"/>
              </a:spcAft>
              <a:buClr>
                <a:schemeClr val="lt1"/>
              </a:buClr>
              <a:buSzPts val="800"/>
              <a:buFont typeface="IBM Plex Sans"/>
              <a:buNone/>
            </a:pPr>
            <a:fld id="{00000000-1234-1234-1234-123412341234}" type="slidenum">
              <a:rPr lang="en"/>
              <a:t>‹#›</a:t>
            </a:fld>
            <a:endParaRPr/>
          </a:p>
        </p:txBody>
      </p:sp>
      <p:cxnSp>
        <p:nvCxnSpPr>
          <p:cNvPr id="160" name="Google Shape;160;p9"/>
          <p:cNvCxnSpPr/>
          <p:nvPr/>
        </p:nvCxnSpPr>
        <p:spPr>
          <a:xfrm>
            <a:off x="8217600" y="233875"/>
            <a:ext cx="0" cy="99000"/>
          </a:xfrm>
          <a:prstGeom prst="straightConnector1">
            <a:avLst/>
          </a:prstGeom>
          <a:noFill/>
          <a:ln w="9525" cap="flat" cmpd="sng">
            <a:solidFill>
              <a:schemeClr val="lt1"/>
            </a:solidFill>
            <a:prstDash val="solid"/>
            <a:round/>
            <a:headEnd type="none" w="med" len="med"/>
            <a:tailEnd type="none" w="med" len="med"/>
          </a:ln>
        </p:spPr>
      </p:cxnSp>
      <p:sp>
        <p:nvSpPr>
          <p:cNvPr id="161" name="Google Shape;161;p9"/>
          <p:cNvSpPr txBox="1">
            <a:spLocks noGrp="1"/>
          </p:cNvSpPr>
          <p:nvPr>
            <p:ph type="subTitle" idx="1"/>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a:endParaRPr/>
          </a:p>
        </p:txBody>
      </p:sp>
      <p:sp>
        <p:nvSpPr>
          <p:cNvPr id="162" name="Google Shape;162;p9"/>
          <p:cNvSpPr txBox="1">
            <a:spLocks noGrp="1"/>
          </p:cNvSpPr>
          <p:nvPr>
            <p:ph type="subTitle" idx="2"/>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21"/>
        <p:cNvGrpSpPr/>
        <p:nvPr/>
      </p:nvGrpSpPr>
      <p:grpSpPr>
        <a:xfrm>
          <a:off x="0" y="0"/>
          <a:ext cx="0" cy="0"/>
          <a:chOff x="0" y="0"/>
          <a:chExt cx="0" cy="0"/>
        </a:xfrm>
      </p:grpSpPr>
      <p:sp>
        <p:nvSpPr>
          <p:cNvPr id="922" name="Google Shape;922;p83"/>
          <p:cNvSpPr txBox="1">
            <a:spLocks noGrp="1"/>
          </p:cNvSpPr>
          <p:nvPr>
            <p:ph type="body" idx="1"/>
          </p:nvPr>
        </p:nvSpPr>
        <p:spPr>
          <a:xfrm>
            <a:off x="311700" y="4230575"/>
            <a:ext cx="5998800" cy="605100"/>
          </a:xfrm>
          <a:prstGeom prst="rect">
            <a:avLst/>
          </a:prstGeom>
        </p:spPr>
        <p:txBody>
          <a:bodyPr spcFirstLastPara="1" wrap="square" lIns="0" tIns="0" rIns="91425" bIns="0" anchor="ctr" anchorCtr="0">
            <a:noAutofit/>
          </a:bodyPr>
          <a:lstStyle>
            <a:lvl1pPr marL="457200" lvl="0" indent="-228600">
              <a:lnSpc>
                <a:spcPct val="100000"/>
              </a:lnSpc>
              <a:spcBef>
                <a:spcPts val="0"/>
              </a:spcBef>
              <a:spcAft>
                <a:spcPts val="0"/>
              </a:spcAft>
              <a:buSzPts val="1100"/>
              <a:buNone/>
              <a:defRPr/>
            </a:lvl1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3"/>
        <p:cNvGrpSpPr/>
        <p:nvPr/>
      </p:nvGrpSpPr>
      <p:grpSpPr>
        <a:xfrm>
          <a:off x="0" y="0"/>
          <a:ext cx="0" cy="0"/>
          <a:chOff x="0" y="0"/>
          <a:chExt cx="0" cy="0"/>
        </a:xfrm>
      </p:grpSpPr>
      <p:sp>
        <p:nvSpPr>
          <p:cNvPr id="924" name="Google Shape;924;p84"/>
          <p:cNvSpPr txBox="1">
            <a:spLocks noGrp="1"/>
          </p:cNvSpPr>
          <p:nvPr>
            <p:ph type="title" hasCustomPrompt="1"/>
          </p:nvPr>
        </p:nvSpPr>
        <p:spPr>
          <a:xfrm>
            <a:off x="311700" y="1106125"/>
            <a:ext cx="8520600" cy="1963500"/>
          </a:xfrm>
          <a:prstGeom prst="rect">
            <a:avLst/>
          </a:prstGeom>
        </p:spPr>
        <p:txBody>
          <a:bodyPr spcFirstLastPara="1" wrap="square" lIns="0" tIns="0" rIns="91425"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25" name="Google Shape;925;p84"/>
          <p:cNvSpPr txBox="1">
            <a:spLocks noGrp="1"/>
          </p:cNvSpPr>
          <p:nvPr>
            <p:ph type="body" idx="1"/>
          </p:nvPr>
        </p:nvSpPr>
        <p:spPr>
          <a:xfrm>
            <a:off x="311700" y="3152225"/>
            <a:ext cx="8520600" cy="1300800"/>
          </a:xfrm>
          <a:prstGeom prst="rect">
            <a:avLst/>
          </a:prstGeom>
        </p:spPr>
        <p:txBody>
          <a:bodyPr spcFirstLastPara="1" wrap="square" lIns="0" tIns="0" rIns="91425" bIns="0" anchor="t" anchorCtr="0">
            <a:noAutofit/>
          </a:bodyPr>
          <a:lstStyle>
            <a:lvl1pPr marL="457200" lvl="0" indent="-298450" algn="ctr">
              <a:spcBef>
                <a:spcPts val="0"/>
              </a:spcBef>
              <a:spcAft>
                <a:spcPts val="0"/>
              </a:spcAft>
              <a:buSzPts val="1100"/>
              <a:buChar char="●"/>
              <a:defRPr/>
            </a:lvl1pPr>
            <a:lvl2pPr marL="914400" lvl="1" indent="-298450" algn="ctr">
              <a:spcBef>
                <a:spcPts val="1000"/>
              </a:spcBef>
              <a:spcAft>
                <a:spcPts val="0"/>
              </a:spcAft>
              <a:buSzPts val="1100"/>
              <a:buChar char="○"/>
              <a:defRPr/>
            </a:lvl2pPr>
            <a:lvl3pPr marL="1371600" lvl="2" indent="-298450" algn="ctr">
              <a:spcBef>
                <a:spcPts val="1000"/>
              </a:spcBef>
              <a:spcAft>
                <a:spcPts val="0"/>
              </a:spcAft>
              <a:buSzPts val="1100"/>
              <a:buChar char="■"/>
              <a:defRPr/>
            </a:lvl3pPr>
            <a:lvl4pPr marL="1828800" lvl="3" indent="-298450" algn="ctr">
              <a:spcBef>
                <a:spcPts val="1000"/>
              </a:spcBef>
              <a:spcAft>
                <a:spcPts val="0"/>
              </a:spcAft>
              <a:buSzPts val="1100"/>
              <a:buChar char="●"/>
              <a:defRPr/>
            </a:lvl4pPr>
            <a:lvl5pPr marL="2286000" lvl="4" indent="-298450" algn="ctr">
              <a:spcBef>
                <a:spcPts val="1000"/>
              </a:spcBef>
              <a:spcAft>
                <a:spcPts val="0"/>
              </a:spcAft>
              <a:buSzPts val="1100"/>
              <a:buChar char="○"/>
              <a:defRPr/>
            </a:lvl5pPr>
            <a:lvl6pPr marL="2743200" lvl="5" indent="-298450" algn="ctr">
              <a:spcBef>
                <a:spcPts val="1000"/>
              </a:spcBef>
              <a:spcAft>
                <a:spcPts val="0"/>
              </a:spcAft>
              <a:buSzPts val="1100"/>
              <a:buChar char="■"/>
              <a:defRPr/>
            </a:lvl6pPr>
            <a:lvl7pPr marL="3200400" lvl="6" indent="-298450" algn="ctr">
              <a:spcBef>
                <a:spcPts val="1000"/>
              </a:spcBef>
              <a:spcAft>
                <a:spcPts val="0"/>
              </a:spcAft>
              <a:buSzPts val="1100"/>
              <a:buChar char="●"/>
              <a:defRPr/>
            </a:lvl7pPr>
            <a:lvl8pPr marL="3657600" lvl="7" indent="-298450" algn="ctr">
              <a:spcBef>
                <a:spcPts val="1000"/>
              </a:spcBef>
              <a:spcAft>
                <a:spcPts val="0"/>
              </a:spcAft>
              <a:buSzPts val="1100"/>
              <a:buChar char="○"/>
              <a:defRPr/>
            </a:lvl8pPr>
            <a:lvl9pPr marL="4114800" lvl="8" indent="-298450" algn="ctr">
              <a:spcBef>
                <a:spcPts val="1000"/>
              </a:spcBef>
              <a:spcAft>
                <a:spcPts val="1000"/>
              </a:spcAft>
              <a:buSzPts val="11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26"/>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27"/>
        <p:cNvGrpSpPr/>
        <p:nvPr/>
      </p:nvGrpSpPr>
      <p:grpSpPr>
        <a:xfrm>
          <a:off x="0" y="0"/>
          <a:ext cx="0" cy="0"/>
          <a:chOff x="0" y="0"/>
          <a:chExt cx="0" cy="0"/>
        </a:xfrm>
      </p:grpSpPr>
      <p:sp>
        <p:nvSpPr>
          <p:cNvPr id="928" name="Google Shape;928;p86"/>
          <p:cNvSpPr txBox="1">
            <a:spLocks noGrp="1"/>
          </p:cNvSpPr>
          <p:nvPr>
            <p:ph type="title"/>
          </p:nvPr>
        </p:nvSpPr>
        <p:spPr>
          <a:xfrm>
            <a:off x="677325" y="1832775"/>
            <a:ext cx="3217200" cy="1484100"/>
          </a:xfrm>
          <a:prstGeom prst="rect">
            <a:avLst/>
          </a:prstGeom>
        </p:spPr>
        <p:txBody>
          <a:bodyPr spcFirstLastPara="1" wrap="square" lIns="0" tIns="0" rIns="91425" bIns="0" anchor="ctr" anchorCtr="0">
            <a:noAutofit/>
          </a:bodyPr>
          <a:lstStyle>
            <a:lvl1pPr lvl="0">
              <a:spcBef>
                <a:spcPts val="0"/>
              </a:spcBef>
              <a:spcAft>
                <a:spcPts val="0"/>
              </a:spcAft>
              <a:buSzPts val="4200"/>
              <a:buNone/>
              <a:defRPr sz="42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29" name="Google Shape;929;p86"/>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0" name="Google Shape;930;p86"/>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1" name="Google Shape;931;p86"/>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2" name="Google Shape;932;p86"/>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3" name="Google Shape;933;p86"/>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4" name="Google Shape;934;p86"/>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935"/>
        <p:cNvGrpSpPr/>
        <p:nvPr/>
      </p:nvGrpSpPr>
      <p:grpSpPr>
        <a:xfrm>
          <a:off x="0" y="0"/>
          <a:ext cx="0" cy="0"/>
          <a:chOff x="0" y="0"/>
          <a:chExt cx="0" cy="0"/>
        </a:xfrm>
      </p:grpSpPr>
      <p:sp>
        <p:nvSpPr>
          <p:cNvPr id="936" name="Google Shape;936;p87"/>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37" name="Google Shape;937;p87"/>
          <p:cNvSpPr txBox="1">
            <a:spLocks noGrp="1"/>
          </p:cNvSpPr>
          <p:nvPr>
            <p:ph type="body" idx="1"/>
          </p:nvPr>
        </p:nvSpPr>
        <p:spPr>
          <a:xfrm>
            <a:off x="311700" y="1152475"/>
            <a:ext cx="4473900" cy="34164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938" name="Google Shape;938;p87"/>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939"/>
        <p:cNvGrpSpPr/>
        <p:nvPr/>
      </p:nvGrpSpPr>
      <p:grpSpPr>
        <a:xfrm>
          <a:off x="0" y="0"/>
          <a:ext cx="0" cy="0"/>
          <a:chOff x="0" y="0"/>
          <a:chExt cx="0" cy="0"/>
        </a:xfrm>
      </p:grpSpPr>
      <p:sp>
        <p:nvSpPr>
          <p:cNvPr id="940" name="Google Shape;940;p88"/>
          <p:cNvSpPr txBox="1">
            <a:spLocks noGrp="1"/>
          </p:cNvSpPr>
          <p:nvPr>
            <p:ph type="title"/>
          </p:nvPr>
        </p:nvSpPr>
        <p:spPr>
          <a:xfrm>
            <a:off x="483175" y="450025"/>
            <a:ext cx="8184600" cy="758100"/>
          </a:xfrm>
          <a:prstGeom prst="rect">
            <a:avLst/>
          </a:prstGeom>
        </p:spPr>
        <p:txBody>
          <a:bodyPr spcFirstLastPara="1" wrap="square" lIns="0" tIns="0" rIns="91425"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941" name="Google Shape;941;p88"/>
          <p:cNvSpPr txBox="1">
            <a:spLocks noGrp="1"/>
          </p:cNvSpPr>
          <p:nvPr>
            <p:ph type="body" idx="1"/>
          </p:nvPr>
        </p:nvSpPr>
        <p:spPr>
          <a:xfrm>
            <a:off x="483150" y="2237788"/>
            <a:ext cx="36198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942" name="Google Shape;942;p88"/>
          <p:cNvSpPr txBox="1">
            <a:spLocks noGrp="1"/>
          </p:cNvSpPr>
          <p:nvPr>
            <p:ph type="body" idx="2"/>
          </p:nvPr>
        </p:nvSpPr>
        <p:spPr>
          <a:xfrm>
            <a:off x="5048000" y="2237788"/>
            <a:ext cx="36198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943" name="Google Shape;943;p88"/>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44" name="Google Shape;944;p88"/>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945"/>
        <p:cNvGrpSpPr/>
        <p:nvPr/>
      </p:nvGrpSpPr>
      <p:grpSpPr>
        <a:xfrm>
          <a:off x="0" y="0"/>
          <a:ext cx="0" cy="0"/>
          <a:chOff x="0" y="0"/>
          <a:chExt cx="0" cy="0"/>
        </a:xfrm>
      </p:grpSpPr>
      <p:sp>
        <p:nvSpPr>
          <p:cNvPr id="946" name="Google Shape;946;p89"/>
          <p:cNvSpPr txBox="1">
            <a:spLocks noGrp="1"/>
          </p:cNvSpPr>
          <p:nvPr>
            <p:ph type="body" idx="1"/>
          </p:nvPr>
        </p:nvSpPr>
        <p:spPr>
          <a:xfrm>
            <a:off x="483175" y="2417500"/>
            <a:ext cx="24555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947" name="Google Shape;947;p89"/>
          <p:cNvSpPr txBox="1">
            <a:spLocks noGrp="1"/>
          </p:cNvSpPr>
          <p:nvPr>
            <p:ph type="body" idx="2"/>
          </p:nvPr>
        </p:nvSpPr>
        <p:spPr>
          <a:xfrm>
            <a:off x="3347725" y="2417500"/>
            <a:ext cx="24555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948" name="Google Shape;948;p89"/>
          <p:cNvSpPr txBox="1">
            <a:spLocks noGrp="1"/>
          </p:cNvSpPr>
          <p:nvPr>
            <p:ph type="title"/>
          </p:nvPr>
        </p:nvSpPr>
        <p:spPr>
          <a:xfrm>
            <a:off x="483175" y="450025"/>
            <a:ext cx="8184600" cy="758100"/>
          </a:xfrm>
          <a:prstGeom prst="rect">
            <a:avLst/>
          </a:prstGeom>
        </p:spPr>
        <p:txBody>
          <a:bodyPr spcFirstLastPara="1" wrap="square" lIns="0" tIns="0" rIns="91425"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949" name="Google Shape;949;p89"/>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50" name="Google Shape;950;p89"/>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51" name="Google Shape;951;p89"/>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52" name="Google Shape;952;p89"/>
          <p:cNvSpPr txBox="1">
            <a:spLocks noGrp="1"/>
          </p:cNvSpPr>
          <p:nvPr>
            <p:ph type="body" idx="6"/>
          </p:nvPr>
        </p:nvSpPr>
        <p:spPr>
          <a:xfrm>
            <a:off x="6212275" y="2417500"/>
            <a:ext cx="24555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953"/>
        <p:cNvGrpSpPr/>
        <p:nvPr/>
      </p:nvGrpSpPr>
      <p:grpSpPr>
        <a:xfrm>
          <a:off x="0" y="0"/>
          <a:ext cx="0" cy="0"/>
          <a:chOff x="0" y="0"/>
          <a:chExt cx="0" cy="0"/>
        </a:xfrm>
      </p:grpSpPr>
      <p:sp>
        <p:nvSpPr>
          <p:cNvPr id="954" name="Google Shape;954;p90"/>
          <p:cNvSpPr txBox="1">
            <a:spLocks noGrp="1"/>
          </p:cNvSpPr>
          <p:nvPr>
            <p:ph type="body" idx="1"/>
          </p:nvPr>
        </p:nvSpPr>
        <p:spPr>
          <a:xfrm>
            <a:off x="366725" y="1759093"/>
            <a:ext cx="3838500" cy="11385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955" name="Google Shape;955;p90"/>
          <p:cNvSpPr txBox="1">
            <a:spLocks noGrp="1"/>
          </p:cNvSpPr>
          <p:nvPr>
            <p:ph type="body" idx="2"/>
          </p:nvPr>
        </p:nvSpPr>
        <p:spPr>
          <a:xfrm>
            <a:off x="4938725" y="1759093"/>
            <a:ext cx="3838500" cy="11385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956" name="Google Shape;956;p90"/>
          <p:cNvSpPr txBox="1">
            <a:spLocks noGrp="1"/>
          </p:cNvSpPr>
          <p:nvPr>
            <p:ph type="body" idx="3"/>
          </p:nvPr>
        </p:nvSpPr>
        <p:spPr>
          <a:xfrm>
            <a:off x="366750" y="3648575"/>
            <a:ext cx="3838500" cy="11385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957" name="Google Shape;957;p90"/>
          <p:cNvSpPr txBox="1">
            <a:spLocks noGrp="1"/>
          </p:cNvSpPr>
          <p:nvPr>
            <p:ph type="body" idx="4"/>
          </p:nvPr>
        </p:nvSpPr>
        <p:spPr>
          <a:xfrm>
            <a:off x="4938750" y="3648575"/>
            <a:ext cx="3838500" cy="11385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958" name="Google Shape;958;p90"/>
          <p:cNvSpPr txBox="1">
            <a:spLocks noGrp="1"/>
          </p:cNvSpPr>
          <p:nvPr>
            <p:ph type="title"/>
          </p:nvPr>
        </p:nvSpPr>
        <p:spPr>
          <a:xfrm>
            <a:off x="366750" y="450025"/>
            <a:ext cx="8184600" cy="758100"/>
          </a:xfrm>
          <a:prstGeom prst="rect">
            <a:avLst/>
          </a:prstGeom>
        </p:spPr>
        <p:txBody>
          <a:bodyPr spcFirstLastPara="1" wrap="square" lIns="0" tIns="0" rIns="91425"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959" name="Google Shape;959;p90"/>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60" name="Google Shape;960;p90"/>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61" name="Google Shape;961;p90"/>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62" name="Google Shape;962;p90"/>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963"/>
        <p:cNvGrpSpPr/>
        <p:nvPr/>
      </p:nvGrpSpPr>
      <p:grpSpPr>
        <a:xfrm>
          <a:off x="0" y="0"/>
          <a:ext cx="0" cy="0"/>
          <a:chOff x="0" y="0"/>
          <a:chExt cx="0" cy="0"/>
        </a:xfrm>
      </p:grpSpPr>
      <p:sp>
        <p:nvSpPr>
          <p:cNvPr id="964" name="Google Shape;964;p91"/>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65" name="Google Shape;965;p91"/>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966"/>
        <p:cNvGrpSpPr/>
        <p:nvPr/>
      </p:nvGrpSpPr>
      <p:grpSpPr>
        <a:xfrm>
          <a:off x="0" y="0"/>
          <a:ext cx="0" cy="0"/>
          <a:chOff x="0" y="0"/>
          <a:chExt cx="0" cy="0"/>
        </a:xfrm>
      </p:grpSpPr>
      <p:sp>
        <p:nvSpPr>
          <p:cNvPr id="967" name="Google Shape;967;p92"/>
          <p:cNvSpPr txBox="1">
            <a:spLocks noGrp="1"/>
          </p:cNvSpPr>
          <p:nvPr>
            <p:ph type="body" idx="1"/>
          </p:nvPr>
        </p:nvSpPr>
        <p:spPr>
          <a:xfrm>
            <a:off x="311700" y="4080225"/>
            <a:ext cx="4027500" cy="9261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968" name="Google Shape;968;p92"/>
          <p:cNvSpPr>
            <a:spLocks noGrp="1"/>
          </p:cNvSpPr>
          <p:nvPr>
            <p:ph type="pic" idx="2"/>
          </p:nvPr>
        </p:nvSpPr>
        <p:spPr>
          <a:xfrm>
            <a:off x="4804825" y="1133300"/>
            <a:ext cx="4027500" cy="2392800"/>
          </a:xfrm>
          <a:prstGeom prst="rect">
            <a:avLst/>
          </a:prstGeom>
          <a:noFill/>
          <a:ln>
            <a:noFill/>
          </a:ln>
        </p:spPr>
      </p:sp>
      <p:sp>
        <p:nvSpPr>
          <p:cNvPr id="969" name="Google Shape;969;p92"/>
          <p:cNvSpPr>
            <a:spLocks noGrp="1"/>
          </p:cNvSpPr>
          <p:nvPr>
            <p:ph type="pic" idx="3"/>
          </p:nvPr>
        </p:nvSpPr>
        <p:spPr>
          <a:xfrm>
            <a:off x="311725" y="1133300"/>
            <a:ext cx="4027500" cy="2392800"/>
          </a:xfrm>
          <a:prstGeom prst="rect">
            <a:avLst/>
          </a:prstGeom>
          <a:noFill/>
          <a:ln>
            <a:noFill/>
          </a:ln>
        </p:spPr>
      </p:sp>
      <p:sp>
        <p:nvSpPr>
          <p:cNvPr id="970" name="Google Shape;970;p92"/>
          <p:cNvSpPr txBox="1">
            <a:spLocks noGrp="1"/>
          </p:cNvSpPr>
          <p:nvPr>
            <p:ph type="body" idx="4"/>
          </p:nvPr>
        </p:nvSpPr>
        <p:spPr>
          <a:xfrm>
            <a:off x="4804825" y="4080225"/>
            <a:ext cx="4027500" cy="9261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971" name="Google Shape;971;p92"/>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72" name="Google Shape;972;p92"/>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73" name="Google Shape;973;p92"/>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plit screen">
  <p:cSld name="CUSTOM_8">
    <p:spTree>
      <p:nvGrpSpPr>
        <p:cNvPr id="1" name="Shape 163"/>
        <p:cNvGrpSpPr/>
        <p:nvPr/>
      </p:nvGrpSpPr>
      <p:grpSpPr>
        <a:xfrm>
          <a:off x="0" y="0"/>
          <a:ext cx="0" cy="0"/>
          <a:chOff x="0" y="0"/>
          <a:chExt cx="0" cy="0"/>
        </a:xfrm>
      </p:grpSpPr>
      <p:sp>
        <p:nvSpPr>
          <p:cNvPr id="164" name="Google Shape;164;p10"/>
          <p:cNvSpPr txBox="1">
            <a:spLocks noGrp="1"/>
          </p:cNvSpPr>
          <p:nvPr>
            <p:ph type="subTitle" idx="1"/>
          </p:nvPr>
        </p:nvSpPr>
        <p:spPr>
          <a:xfrm>
            <a:off x="5066225" y="814799"/>
            <a:ext cx="2719200" cy="2475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BM Plex Sans"/>
              <a:buNone/>
              <a:defRPr sz="1200"/>
            </a:lvl1pPr>
            <a:lvl2pPr lvl="1">
              <a:spcBef>
                <a:spcPts val="0"/>
              </a:spcBef>
              <a:spcAft>
                <a:spcPts val="0"/>
              </a:spcAft>
              <a:buClr>
                <a:schemeClr val="dk1"/>
              </a:buClr>
              <a:buSzPts val="1200"/>
              <a:buFont typeface="IBM Plex Sans"/>
              <a:buNone/>
              <a:defRPr sz="1200">
                <a:solidFill>
                  <a:schemeClr val="dk1"/>
                </a:solidFill>
              </a:defRPr>
            </a:lvl2pPr>
            <a:lvl3pPr lvl="2">
              <a:spcBef>
                <a:spcPts val="0"/>
              </a:spcBef>
              <a:spcAft>
                <a:spcPts val="0"/>
              </a:spcAft>
              <a:buClr>
                <a:schemeClr val="dk1"/>
              </a:buClr>
              <a:buSzPts val="1200"/>
              <a:buFont typeface="IBM Plex Sans"/>
              <a:buNone/>
              <a:defRPr sz="1200">
                <a:solidFill>
                  <a:schemeClr val="dk1"/>
                </a:solidFill>
              </a:defRPr>
            </a:lvl3pPr>
            <a:lvl4pPr lvl="3">
              <a:spcBef>
                <a:spcPts val="0"/>
              </a:spcBef>
              <a:spcAft>
                <a:spcPts val="0"/>
              </a:spcAft>
              <a:buClr>
                <a:schemeClr val="dk1"/>
              </a:buClr>
              <a:buSzPts val="1200"/>
              <a:buFont typeface="IBM Plex Sans"/>
              <a:buNone/>
              <a:defRPr sz="1200">
                <a:solidFill>
                  <a:schemeClr val="dk1"/>
                </a:solidFill>
              </a:defRPr>
            </a:lvl4pPr>
            <a:lvl5pPr lvl="4">
              <a:spcBef>
                <a:spcPts val="0"/>
              </a:spcBef>
              <a:spcAft>
                <a:spcPts val="0"/>
              </a:spcAft>
              <a:buClr>
                <a:schemeClr val="dk1"/>
              </a:buClr>
              <a:buSzPts val="1200"/>
              <a:buFont typeface="IBM Plex Sans"/>
              <a:buNone/>
              <a:defRPr sz="1200">
                <a:solidFill>
                  <a:schemeClr val="dk1"/>
                </a:solidFill>
              </a:defRPr>
            </a:lvl5pPr>
            <a:lvl6pPr lvl="5">
              <a:spcBef>
                <a:spcPts val="0"/>
              </a:spcBef>
              <a:spcAft>
                <a:spcPts val="0"/>
              </a:spcAft>
              <a:buClr>
                <a:schemeClr val="dk1"/>
              </a:buClr>
              <a:buSzPts val="1200"/>
              <a:buFont typeface="IBM Plex Sans"/>
              <a:buNone/>
              <a:defRPr sz="1200">
                <a:solidFill>
                  <a:schemeClr val="dk1"/>
                </a:solidFill>
              </a:defRPr>
            </a:lvl6pPr>
            <a:lvl7pPr lvl="6">
              <a:spcBef>
                <a:spcPts val="0"/>
              </a:spcBef>
              <a:spcAft>
                <a:spcPts val="0"/>
              </a:spcAft>
              <a:buClr>
                <a:schemeClr val="dk1"/>
              </a:buClr>
              <a:buSzPts val="1200"/>
              <a:buFont typeface="IBM Plex Sans"/>
              <a:buNone/>
              <a:defRPr sz="1200">
                <a:solidFill>
                  <a:schemeClr val="dk1"/>
                </a:solidFill>
              </a:defRPr>
            </a:lvl7pPr>
            <a:lvl8pPr lvl="7">
              <a:spcBef>
                <a:spcPts val="0"/>
              </a:spcBef>
              <a:spcAft>
                <a:spcPts val="0"/>
              </a:spcAft>
              <a:buClr>
                <a:schemeClr val="dk1"/>
              </a:buClr>
              <a:buSzPts val="1200"/>
              <a:buFont typeface="IBM Plex Sans"/>
              <a:buNone/>
              <a:defRPr sz="1200">
                <a:solidFill>
                  <a:schemeClr val="dk1"/>
                </a:solidFill>
              </a:defRPr>
            </a:lvl8pPr>
            <a:lvl9pPr lvl="8">
              <a:spcBef>
                <a:spcPts val="0"/>
              </a:spcBef>
              <a:spcAft>
                <a:spcPts val="0"/>
              </a:spcAft>
              <a:buClr>
                <a:schemeClr val="dk1"/>
              </a:buClr>
              <a:buSzPts val="1200"/>
              <a:buFont typeface="IBM Plex Sans"/>
              <a:buNone/>
              <a:defRPr sz="1200">
                <a:solidFill>
                  <a:schemeClr val="dk1"/>
                </a:solidFill>
              </a:defRPr>
            </a:lvl9pPr>
          </a:lstStyle>
          <a:p>
            <a:endParaRPr/>
          </a:p>
        </p:txBody>
      </p:sp>
      <p:sp>
        <p:nvSpPr>
          <p:cNvPr id="165" name="Google Shape;165;p10"/>
          <p:cNvSpPr txBox="1">
            <a:spLocks noGrp="1"/>
          </p:cNvSpPr>
          <p:nvPr>
            <p:ph type="title"/>
          </p:nvPr>
        </p:nvSpPr>
        <p:spPr>
          <a:xfrm>
            <a:off x="5066600" y="1213483"/>
            <a:ext cx="3552300" cy="1927500"/>
          </a:xfrm>
          <a:prstGeom prst="rect">
            <a:avLst/>
          </a:prstGeom>
        </p:spPr>
        <p:txBody>
          <a:bodyPr spcFirstLastPara="1" wrap="square" lIns="0" tIns="0" rIns="0" bIns="0" anchor="t" anchorCtr="0">
            <a:spAutoFit/>
          </a:bodyPr>
          <a:lstStyle>
            <a:lvl1pPr lvl="0">
              <a:spcBef>
                <a:spcPts val="0"/>
              </a:spcBef>
              <a:spcAft>
                <a:spcPts val="0"/>
              </a:spcAft>
              <a:buNone/>
              <a:defRPr sz="1800">
                <a:solidFill>
                  <a:schemeClr val="accent1"/>
                </a:solidFill>
              </a:defRPr>
            </a:lvl1pPr>
            <a:lvl2pPr lvl="1">
              <a:spcBef>
                <a:spcPts val="0"/>
              </a:spcBef>
              <a:spcAft>
                <a:spcPts val="0"/>
              </a:spcAft>
              <a:buNone/>
              <a:defRPr sz="1800">
                <a:solidFill>
                  <a:schemeClr val="accent1"/>
                </a:solidFill>
              </a:defRPr>
            </a:lvl2pPr>
            <a:lvl3pPr lvl="2">
              <a:spcBef>
                <a:spcPts val="0"/>
              </a:spcBef>
              <a:spcAft>
                <a:spcPts val="0"/>
              </a:spcAft>
              <a:buNone/>
              <a:defRPr sz="1800">
                <a:solidFill>
                  <a:schemeClr val="accent1"/>
                </a:solidFill>
              </a:defRPr>
            </a:lvl3pPr>
            <a:lvl4pPr lvl="3">
              <a:spcBef>
                <a:spcPts val="0"/>
              </a:spcBef>
              <a:spcAft>
                <a:spcPts val="0"/>
              </a:spcAft>
              <a:buNone/>
              <a:defRPr sz="1800">
                <a:solidFill>
                  <a:schemeClr val="accent1"/>
                </a:solidFill>
              </a:defRPr>
            </a:lvl4pPr>
            <a:lvl5pPr lvl="4">
              <a:spcBef>
                <a:spcPts val="0"/>
              </a:spcBef>
              <a:spcAft>
                <a:spcPts val="0"/>
              </a:spcAft>
              <a:buNone/>
              <a:defRPr sz="1800">
                <a:solidFill>
                  <a:schemeClr val="accent1"/>
                </a:solidFill>
              </a:defRPr>
            </a:lvl5pPr>
            <a:lvl6pPr lvl="5">
              <a:spcBef>
                <a:spcPts val="0"/>
              </a:spcBef>
              <a:spcAft>
                <a:spcPts val="0"/>
              </a:spcAft>
              <a:buNone/>
              <a:defRPr sz="1800">
                <a:solidFill>
                  <a:schemeClr val="accent1"/>
                </a:solidFill>
              </a:defRPr>
            </a:lvl6pPr>
            <a:lvl7pPr lvl="6">
              <a:spcBef>
                <a:spcPts val="0"/>
              </a:spcBef>
              <a:spcAft>
                <a:spcPts val="0"/>
              </a:spcAft>
              <a:buNone/>
              <a:defRPr sz="1800">
                <a:solidFill>
                  <a:schemeClr val="accent1"/>
                </a:solidFill>
              </a:defRPr>
            </a:lvl7pPr>
            <a:lvl8pPr lvl="7">
              <a:spcBef>
                <a:spcPts val="0"/>
              </a:spcBef>
              <a:spcAft>
                <a:spcPts val="0"/>
              </a:spcAft>
              <a:buNone/>
              <a:defRPr sz="1800">
                <a:solidFill>
                  <a:schemeClr val="accent1"/>
                </a:solidFill>
              </a:defRPr>
            </a:lvl8pPr>
            <a:lvl9pPr lvl="8">
              <a:spcBef>
                <a:spcPts val="0"/>
              </a:spcBef>
              <a:spcAft>
                <a:spcPts val="0"/>
              </a:spcAft>
              <a:buNone/>
              <a:defRPr sz="1800">
                <a:solidFill>
                  <a:schemeClr val="accent1"/>
                </a:solidFill>
              </a:defRPr>
            </a:lvl9pPr>
          </a:lstStyle>
          <a:p>
            <a:endParaRPr/>
          </a:p>
        </p:txBody>
      </p:sp>
      <p:sp>
        <p:nvSpPr>
          <p:cNvPr id="166" name="Google Shape;166;p10"/>
          <p:cNvSpPr txBox="1">
            <a:spLocks noGrp="1"/>
          </p:cNvSpPr>
          <p:nvPr>
            <p:ph type="subTitle" idx="2"/>
          </p:nvPr>
        </p:nvSpPr>
        <p:spPr>
          <a:xfrm>
            <a:off x="5066225" y="4125124"/>
            <a:ext cx="2719200" cy="2475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IBM Plex Sans"/>
              <a:buNone/>
              <a:defRPr sz="1000"/>
            </a:lvl1pPr>
            <a:lvl2pPr lvl="1">
              <a:spcBef>
                <a:spcPts val="0"/>
              </a:spcBef>
              <a:spcAft>
                <a:spcPts val="0"/>
              </a:spcAft>
              <a:buClr>
                <a:schemeClr val="dk1"/>
              </a:buClr>
              <a:buSzPts val="1000"/>
              <a:buFont typeface="IBM Plex Sans"/>
              <a:buNone/>
              <a:defRPr sz="1000">
                <a:solidFill>
                  <a:schemeClr val="dk1"/>
                </a:solidFill>
              </a:defRPr>
            </a:lvl2pPr>
            <a:lvl3pPr lvl="2">
              <a:spcBef>
                <a:spcPts val="0"/>
              </a:spcBef>
              <a:spcAft>
                <a:spcPts val="0"/>
              </a:spcAft>
              <a:buClr>
                <a:schemeClr val="dk1"/>
              </a:buClr>
              <a:buSzPts val="1000"/>
              <a:buFont typeface="IBM Plex Sans"/>
              <a:buNone/>
              <a:defRPr sz="1000">
                <a:solidFill>
                  <a:schemeClr val="dk1"/>
                </a:solidFill>
              </a:defRPr>
            </a:lvl3pPr>
            <a:lvl4pPr lvl="3">
              <a:spcBef>
                <a:spcPts val="0"/>
              </a:spcBef>
              <a:spcAft>
                <a:spcPts val="0"/>
              </a:spcAft>
              <a:buClr>
                <a:schemeClr val="dk1"/>
              </a:buClr>
              <a:buSzPts val="1000"/>
              <a:buFont typeface="IBM Plex Sans"/>
              <a:buNone/>
              <a:defRPr sz="1000">
                <a:solidFill>
                  <a:schemeClr val="dk1"/>
                </a:solidFill>
              </a:defRPr>
            </a:lvl4pPr>
            <a:lvl5pPr lvl="4">
              <a:spcBef>
                <a:spcPts val="0"/>
              </a:spcBef>
              <a:spcAft>
                <a:spcPts val="0"/>
              </a:spcAft>
              <a:buClr>
                <a:schemeClr val="dk1"/>
              </a:buClr>
              <a:buSzPts val="1000"/>
              <a:buFont typeface="IBM Plex Sans"/>
              <a:buNone/>
              <a:defRPr sz="1000">
                <a:solidFill>
                  <a:schemeClr val="dk1"/>
                </a:solidFill>
              </a:defRPr>
            </a:lvl5pPr>
            <a:lvl6pPr lvl="5">
              <a:spcBef>
                <a:spcPts val="0"/>
              </a:spcBef>
              <a:spcAft>
                <a:spcPts val="0"/>
              </a:spcAft>
              <a:buClr>
                <a:schemeClr val="dk1"/>
              </a:buClr>
              <a:buSzPts val="1000"/>
              <a:buFont typeface="IBM Plex Sans"/>
              <a:buNone/>
              <a:defRPr sz="1000">
                <a:solidFill>
                  <a:schemeClr val="dk1"/>
                </a:solidFill>
              </a:defRPr>
            </a:lvl6pPr>
            <a:lvl7pPr lvl="6">
              <a:spcBef>
                <a:spcPts val="0"/>
              </a:spcBef>
              <a:spcAft>
                <a:spcPts val="0"/>
              </a:spcAft>
              <a:buClr>
                <a:schemeClr val="dk1"/>
              </a:buClr>
              <a:buSzPts val="1000"/>
              <a:buFont typeface="IBM Plex Sans"/>
              <a:buNone/>
              <a:defRPr sz="1000">
                <a:solidFill>
                  <a:schemeClr val="dk1"/>
                </a:solidFill>
              </a:defRPr>
            </a:lvl7pPr>
            <a:lvl8pPr lvl="7">
              <a:spcBef>
                <a:spcPts val="0"/>
              </a:spcBef>
              <a:spcAft>
                <a:spcPts val="0"/>
              </a:spcAft>
              <a:buClr>
                <a:schemeClr val="dk1"/>
              </a:buClr>
              <a:buSzPts val="1000"/>
              <a:buFont typeface="IBM Plex Sans"/>
              <a:buNone/>
              <a:defRPr sz="1000">
                <a:solidFill>
                  <a:schemeClr val="dk1"/>
                </a:solidFill>
              </a:defRPr>
            </a:lvl8pPr>
            <a:lvl9pPr lvl="8">
              <a:spcBef>
                <a:spcPts val="0"/>
              </a:spcBef>
              <a:spcAft>
                <a:spcPts val="0"/>
              </a:spcAft>
              <a:buClr>
                <a:schemeClr val="dk1"/>
              </a:buClr>
              <a:buSzPts val="1000"/>
              <a:buFont typeface="IBM Plex Sans"/>
              <a:buNone/>
              <a:defRPr sz="1000">
                <a:solidFill>
                  <a:schemeClr val="dk1"/>
                </a:solidFill>
              </a:defRPr>
            </a:lvl9pPr>
          </a:lstStyle>
          <a:p>
            <a:endParaRPr/>
          </a:p>
        </p:txBody>
      </p:sp>
      <p:sp>
        <p:nvSpPr>
          <p:cNvPr id="167" name="Google Shape;167;p10"/>
          <p:cNvSpPr txBox="1">
            <a:spLocks noGrp="1"/>
          </p:cNvSpPr>
          <p:nvPr>
            <p:ph type="subTitle" idx="3"/>
          </p:nvPr>
        </p:nvSpPr>
        <p:spPr>
          <a:xfrm>
            <a:off x="2423700" y="1344300"/>
            <a:ext cx="1619100" cy="7509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000"/>
              <a:buFont typeface="IBM Plex Sans"/>
              <a:buNone/>
              <a:defRPr sz="1000"/>
            </a:lvl1pPr>
            <a:lvl2pPr lvl="1">
              <a:spcBef>
                <a:spcPts val="0"/>
              </a:spcBef>
              <a:spcAft>
                <a:spcPts val="0"/>
              </a:spcAft>
              <a:buClr>
                <a:schemeClr val="dk1"/>
              </a:buClr>
              <a:buSzPts val="1000"/>
              <a:buFont typeface="IBM Plex Sans"/>
              <a:buNone/>
              <a:defRPr sz="1000">
                <a:solidFill>
                  <a:schemeClr val="dk1"/>
                </a:solidFill>
              </a:defRPr>
            </a:lvl2pPr>
            <a:lvl3pPr lvl="2">
              <a:spcBef>
                <a:spcPts val="0"/>
              </a:spcBef>
              <a:spcAft>
                <a:spcPts val="0"/>
              </a:spcAft>
              <a:buClr>
                <a:schemeClr val="dk1"/>
              </a:buClr>
              <a:buSzPts val="1000"/>
              <a:buFont typeface="IBM Plex Sans"/>
              <a:buNone/>
              <a:defRPr sz="1000">
                <a:solidFill>
                  <a:schemeClr val="dk1"/>
                </a:solidFill>
              </a:defRPr>
            </a:lvl3pPr>
            <a:lvl4pPr lvl="3">
              <a:spcBef>
                <a:spcPts val="0"/>
              </a:spcBef>
              <a:spcAft>
                <a:spcPts val="0"/>
              </a:spcAft>
              <a:buClr>
                <a:schemeClr val="dk1"/>
              </a:buClr>
              <a:buSzPts val="1000"/>
              <a:buFont typeface="IBM Plex Sans"/>
              <a:buNone/>
              <a:defRPr sz="1000">
                <a:solidFill>
                  <a:schemeClr val="dk1"/>
                </a:solidFill>
              </a:defRPr>
            </a:lvl4pPr>
            <a:lvl5pPr lvl="4">
              <a:spcBef>
                <a:spcPts val="0"/>
              </a:spcBef>
              <a:spcAft>
                <a:spcPts val="0"/>
              </a:spcAft>
              <a:buClr>
                <a:schemeClr val="dk1"/>
              </a:buClr>
              <a:buSzPts val="1000"/>
              <a:buFont typeface="IBM Plex Sans"/>
              <a:buNone/>
              <a:defRPr sz="1000">
                <a:solidFill>
                  <a:schemeClr val="dk1"/>
                </a:solidFill>
              </a:defRPr>
            </a:lvl5pPr>
            <a:lvl6pPr lvl="5">
              <a:spcBef>
                <a:spcPts val="0"/>
              </a:spcBef>
              <a:spcAft>
                <a:spcPts val="0"/>
              </a:spcAft>
              <a:buClr>
                <a:schemeClr val="dk1"/>
              </a:buClr>
              <a:buSzPts val="1000"/>
              <a:buFont typeface="IBM Plex Sans"/>
              <a:buNone/>
              <a:defRPr sz="1000">
                <a:solidFill>
                  <a:schemeClr val="dk1"/>
                </a:solidFill>
              </a:defRPr>
            </a:lvl6pPr>
            <a:lvl7pPr lvl="6">
              <a:spcBef>
                <a:spcPts val="0"/>
              </a:spcBef>
              <a:spcAft>
                <a:spcPts val="0"/>
              </a:spcAft>
              <a:buClr>
                <a:schemeClr val="dk1"/>
              </a:buClr>
              <a:buSzPts val="1000"/>
              <a:buFont typeface="IBM Plex Sans"/>
              <a:buNone/>
              <a:defRPr sz="1000">
                <a:solidFill>
                  <a:schemeClr val="dk1"/>
                </a:solidFill>
              </a:defRPr>
            </a:lvl7pPr>
            <a:lvl8pPr lvl="7">
              <a:spcBef>
                <a:spcPts val="0"/>
              </a:spcBef>
              <a:spcAft>
                <a:spcPts val="0"/>
              </a:spcAft>
              <a:buClr>
                <a:schemeClr val="dk1"/>
              </a:buClr>
              <a:buSzPts val="1000"/>
              <a:buFont typeface="IBM Plex Sans"/>
              <a:buNone/>
              <a:defRPr sz="1000">
                <a:solidFill>
                  <a:schemeClr val="dk1"/>
                </a:solidFill>
              </a:defRPr>
            </a:lvl8pPr>
            <a:lvl9pPr lvl="8">
              <a:spcBef>
                <a:spcPts val="0"/>
              </a:spcBef>
              <a:spcAft>
                <a:spcPts val="0"/>
              </a:spcAft>
              <a:buClr>
                <a:schemeClr val="dk1"/>
              </a:buClr>
              <a:buSzPts val="1000"/>
              <a:buFont typeface="IBM Plex Sans"/>
              <a:buNone/>
              <a:defRPr sz="1000">
                <a:solidFill>
                  <a:schemeClr val="dk1"/>
                </a:solidFill>
              </a:defRPr>
            </a:lvl9pPr>
          </a:lstStyle>
          <a:p>
            <a:endParaRPr/>
          </a:p>
        </p:txBody>
      </p:sp>
      <p:sp>
        <p:nvSpPr>
          <p:cNvPr id="168" name="Google Shape;168;p10"/>
          <p:cNvSpPr txBox="1">
            <a:spLocks noGrp="1"/>
          </p:cNvSpPr>
          <p:nvPr>
            <p:ph type="subTitle" idx="4"/>
          </p:nvPr>
        </p:nvSpPr>
        <p:spPr>
          <a:xfrm>
            <a:off x="2423700" y="3090650"/>
            <a:ext cx="1619100" cy="750900"/>
          </a:xfrm>
          <a:prstGeom prst="rect">
            <a:avLst/>
          </a:prstGeom>
        </p:spPr>
        <p:txBody>
          <a:bodyPr spcFirstLastPara="1" wrap="square" lIns="0" tIns="0" rIns="0" bIns="0" anchor="b" anchorCtr="0">
            <a:noAutofit/>
          </a:bodyPr>
          <a:lstStyle>
            <a:lvl1pPr lvl="0" algn="ctr">
              <a:spcBef>
                <a:spcPts val="0"/>
              </a:spcBef>
              <a:spcAft>
                <a:spcPts val="0"/>
              </a:spcAft>
              <a:buClr>
                <a:schemeClr val="dk1"/>
              </a:buClr>
              <a:buSzPts val="1000"/>
              <a:buFont typeface="IBM Plex Sans"/>
              <a:buNone/>
              <a:defRPr sz="1000"/>
            </a:lvl1pPr>
            <a:lvl2pPr lvl="1">
              <a:spcBef>
                <a:spcPts val="0"/>
              </a:spcBef>
              <a:spcAft>
                <a:spcPts val="0"/>
              </a:spcAft>
              <a:buClr>
                <a:schemeClr val="dk1"/>
              </a:buClr>
              <a:buSzPts val="1000"/>
              <a:buFont typeface="IBM Plex Sans"/>
              <a:buNone/>
              <a:defRPr sz="1000">
                <a:solidFill>
                  <a:schemeClr val="dk1"/>
                </a:solidFill>
              </a:defRPr>
            </a:lvl2pPr>
            <a:lvl3pPr lvl="2">
              <a:spcBef>
                <a:spcPts val="0"/>
              </a:spcBef>
              <a:spcAft>
                <a:spcPts val="0"/>
              </a:spcAft>
              <a:buClr>
                <a:schemeClr val="dk1"/>
              </a:buClr>
              <a:buSzPts val="1000"/>
              <a:buFont typeface="IBM Plex Sans"/>
              <a:buNone/>
              <a:defRPr sz="1000">
                <a:solidFill>
                  <a:schemeClr val="dk1"/>
                </a:solidFill>
              </a:defRPr>
            </a:lvl3pPr>
            <a:lvl4pPr lvl="3">
              <a:spcBef>
                <a:spcPts val="0"/>
              </a:spcBef>
              <a:spcAft>
                <a:spcPts val="0"/>
              </a:spcAft>
              <a:buClr>
                <a:schemeClr val="dk1"/>
              </a:buClr>
              <a:buSzPts val="1000"/>
              <a:buFont typeface="IBM Plex Sans"/>
              <a:buNone/>
              <a:defRPr sz="1000">
                <a:solidFill>
                  <a:schemeClr val="dk1"/>
                </a:solidFill>
              </a:defRPr>
            </a:lvl4pPr>
            <a:lvl5pPr lvl="4">
              <a:spcBef>
                <a:spcPts val="0"/>
              </a:spcBef>
              <a:spcAft>
                <a:spcPts val="0"/>
              </a:spcAft>
              <a:buClr>
                <a:schemeClr val="dk1"/>
              </a:buClr>
              <a:buSzPts val="1000"/>
              <a:buFont typeface="IBM Plex Sans"/>
              <a:buNone/>
              <a:defRPr sz="1000">
                <a:solidFill>
                  <a:schemeClr val="dk1"/>
                </a:solidFill>
              </a:defRPr>
            </a:lvl5pPr>
            <a:lvl6pPr lvl="5">
              <a:spcBef>
                <a:spcPts val="0"/>
              </a:spcBef>
              <a:spcAft>
                <a:spcPts val="0"/>
              </a:spcAft>
              <a:buClr>
                <a:schemeClr val="dk1"/>
              </a:buClr>
              <a:buSzPts val="1000"/>
              <a:buFont typeface="IBM Plex Sans"/>
              <a:buNone/>
              <a:defRPr sz="1000">
                <a:solidFill>
                  <a:schemeClr val="dk1"/>
                </a:solidFill>
              </a:defRPr>
            </a:lvl6pPr>
            <a:lvl7pPr lvl="6">
              <a:spcBef>
                <a:spcPts val="0"/>
              </a:spcBef>
              <a:spcAft>
                <a:spcPts val="0"/>
              </a:spcAft>
              <a:buClr>
                <a:schemeClr val="dk1"/>
              </a:buClr>
              <a:buSzPts val="1000"/>
              <a:buFont typeface="IBM Plex Sans"/>
              <a:buNone/>
              <a:defRPr sz="1000">
                <a:solidFill>
                  <a:schemeClr val="dk1"/>
                </a:solidFill>
              </a:defRPr>
            </a:lvl7pPr>
            <a:lvl8pPr lvl="7">
              <a:spcBef>
                <a:spcPts val="0"/>
              </a:spcBef>
              <a:spcAft>
                <a:spcPts val="0"/>
              </a:spcAft>
              <a:buClr>
                <a:schemeClr val="dk1"/>
              </a:buClr>
              <a:buSzPts val="1000"/>
              <a:buFont typeface="IBM Plex Sans"/>
              <a:buNone/>
              <a:defRPr sz="1000">
                <a:solidFill>
                  <a:schemeClr val="dk1"/>
                </a:solidFill>
              </a:defRPr>
            </a:lvl8pPr>
            <a:lvl9pPr lvl="8">
              <a:spcBef>
                <a:spcPts val="0"/>
              </a:spcBef>
              <a:spcAft>
                <a:spcPts val="0"/>
              </a:spcAft>
              <a:buClr>
                <a:schemeClr val="dk1"/>
              </a:buClr>
              <a:buSzPts val="1000"/>
              <a:buFont typeface="IBM Plex Sans"/>
              <a:buNone/>
              <a:defRPr sz="1000">
                <a:solidFill>
                  <a:schemeClr val="dk1"/>
                </a:solidFill>
              </a:defRPr>
            </a:lvl9pPr>
          </a:lstStyle>
          <a:p>
            <a:endParaRPr/>
          </a:p>
        </p:txBody>
      </p:sp>
      <p:sp>
        <p:nvSpPr>
          <p:cNvPr id="169" name="Google Shape;169;p10"/>
          <p:cNvSpPr txBox="1">
            <a:spLocks noGrp="1"/>
          </p:cNvSpPr>
          <p:nvPr>
            <p:ph type="subTitle" idx="5"/>
          </p:nvPr>
        </p:nvSpPr>
        <p:spPr>
          <a:xfrm>
            <a:off x="436725" y="1344300"/>
            <a:ext cx="1619100" cy="7509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000"/>
              <a:buFont typeface="IBM Plex Sans"/>
              <a:buNone/>
              <a:defRPr sz="1000"/>
            </a:lvl1pPr>
            <a:lvl2pPr lvl="1">
              <a:spcBef>
                <a:spcPts val="0"/>
              </a:spcBef>
              <a:spcAft>
                <a:spcPts val="0"/>
              </a:spcAft>
              <a:buClr>
                <a:schemeClr val="dk1"/>
              </a:buClr>
              <a:buSzPts val="1000"/>
              <a:buFont typeface="IBM Plex Sans"/>
              <a:buNone/>
              <a:defRPr sz="1000">
                <a:solidFill>
                  <a:schemeClr val="dk1"/>
                </a:solidFill>
              </a:defRPr>
            </a:lvl2pPr>
            <a:lvl3pPr lvl="2">
              <a:spcBef>
                <a:spcPts val="0"/>
              </a:spcBef>
              <a:spcAft>
                <a:spcPts val="0"/>
              </a:spcAft>
              <a:buClr>
                <a:schemeClr val="dk1"/>
              </a:buClr>
              <a:buSzPts val="1000"/>
              <a:buFont typeface="IBM Plex Sans"/>
              <a:buNone/>
              <a:defRPr sz="1000">
                <a:solidFill>
                  <a:schemeClr val="dk1"/>
                </a:solidFill>
              </a:defRPr>
            </a:lvl3pPr>
            <a:lvl4pPr lvl="3">
              <a:spcBef>
                <a:spcPts val="0"/>
              </a:spcBef>
              <a:spcAft>
                <a:spcPts val="0"/>
              </a:spcAft>
              <a:buClr>
                <a:schemeClr val="dk1"/>
              </a:buClr>
              <a:buSzPts val="1000"/>
              <a:buFont typeface="IBM Plex Sans"/>
              <a:buNone/>
              <a:defRPr sz="1000">
                <a:solidFill>
                  <a:schemeClr val="dk1"/>
                </a:solidFill>
              </a:defRPr>
            </a:lvl4pPr>
            <a:lvl5pPr lvl="4">
              <a:spcBef>
                <a:spcPts val="0"/>
              </a:spcBef>
              <a:spcAft>
                <a:spcPts val="0"/>
              </a:spcAft>
              <a:buClr>
                <a:schemeClr val="dk1"/>
              </a:buClr>
              <a:buSzPts val="1000"/>
              <a:buFont typeface="IBM Plex Sans"/>
              <a:buNone/>
              <a:defRPr sz="1000">
                <a:solidFill>
                  <a:schemeClr val="dk1"/>
                </a:solidFill>
              </a:defRPr>
            </a:lvl5pPr>
            <a:lvl6pPr lvl="5">
              <a:spcBef>
                <a:spcPts val="0"/>
              </a:spcBef>
              <a:spcAft>
                <a:spcPts val="0"/>
              </a:spcAft>
              <a:buClr>
                <a:schemeClr val="dk1"/>
              </a:buClr>
              <a:buSzPts val="1000"/>
              <a:buFont typeface="IBM Plex Sans"/>
              <a:buNone/>
              <a:defRPr sz="1000">
                <a:solidFill>
                  <a:schemeClr val="dk1"/>
                </a:solidFill>
              </a:defRPr>
            </a:lvl6pPr>
            <a:lvl7pPr lvl="6">
              <a:spcBef>
                <a:spcPts val="0"/>
              </a:spcBef>
              <a:spcAft>
                <a:spcPts val="0"/>
              </a:spcAft>
              <a:buClr>
                <a:schemeClr val="dk1"/>
              </a:buClr>
              <a:buSzPts val="1000"/>
              <a:buFont typeface="IBM Plex Sans"/>
              <a:buNone/>
              <a:defRPr sz="1000">
                <a:solidFill>
                  <a:schemeClr val="dk1"/>
                </a:solidFill>
              </a:defRPr>
            </a:lvl7pPr>
            <a:lvl8pPr lvl="7">
              <a:spcBef>
                <a:spcPts val="0"/>
              </a:spcBef>
              <a:spcAft>
                <a:spcPts val="0"/>
              </a:spcAft>
              <a:buClr>
                <a:schemeClr val="dk1"/>
              </a:buClr>
              <a:buSzPts val="1000"/>
              <a:buFont typeface="IBM Plex Sans"/>
              <a:buNone/>
              <a:defRPr sz="1000">
                <a:solidFill>
                  <a:schemeClr val="dk1"/>
                </a:solidFill>
              </a:defRPr>
            </a:lvl8pPr>
            <a:lvl9pPr lvl="8">
              <a:spcBef>
                <a:spcPts val="0"/>
              </a:spcBef>
              <a:spcAft>
                <a:spcPts val="0"/>
              </a:spcAft>
              <a:buClr>
                <a:schemeClr val="dk1"/>
              </a:buClr>
              <a:buSzPts val="1000"/>
              <a:buFont typeface="IBM Plex Sans"/>
              <a:buNone/>
              <a:defRPr sz="1000">
                <a:solidFill>
                  <a:schemeClr val="dk1"/>
                </a:solidFill>
              </a:defRPr>
            </a:lvl9pPr>
          </a:lstStyle>
          <a:p>
            <a:endParaRPr/>
          </a:p>
        </p:txBody>
      </p:sp>
      <p:sp>
        <p:nvSpPr>
          <p:cNvPr id="170" name="Google Shape;170;p10"/>
          <p:cNvSpPr txBox="1">
            <a:spLocks noGrp="1"/>
          </p:cNvSpPr>
          <p:nvPr>
            <p:ph type="subTitle" idx="6"/>
          </p:nvPr>
        </p:nvSpPr>
        <p:spPr>
          <a:xfrm>
            <a:off x="436725" y="3090650"/>
            <a:ext cx="1619100" cy="750900"/>
          </a:xfrm>
          <a:prstGeom prst="rect">
            <a:avLst/>
          </a:prstGeom>
        </p:spPr>
        <p:txBody>
          <a:bodyPr spcFirstLastPara="1" wrap="square" lIns="0" tIns="0" rIns="0" bIns="0" anchor="b" anchorCtr="0">
            <a:noAutofit/>
          </a:bodyPr>
          <a:lstStyle>
            <a:lvl1pPr lvl="0" algn="ctr">
              <a:spcBef>
                <a:spcPts val="0"/>
              </a:spcBef>
              <a:spcAft>
                <a:spcPts val="0"/>
              </a:spcAft>
              <a:buClr>
                <a:schemeClr val="dk1"/>
              </a:buClr>
              <a:buSzPts val="1000"/>
              <a:buFont typeface="IBM Plex Sans"/>
              <a:buNone/>
              <a:defRPr sz="1000"/>
            </a:lvl1pPr>
            <a:lvl2pPr lvl="1">
              <a:spcBef>
                <a:spcPts val="0"/>
              </a:spcBef>
              <a:spcAft>
                <a:spcPts val="0"/>
              </a:spcAft>
              <a:buClr>
                <a:schemeClr val="dk1"/>
              </a:buClr>
              <a:buSzPts val="1000"/>
              <a:buFont typeface="IBM Plex Sans"/>
              <a:buNone/>
              <a:defRPr sz="1000">
                <a:solidFill>
                  <a:schemeClr val="dk1"/>
                </a:solidFill>
              </a:defRPr>
            </a:lvl2pPr>
            <a:lvl3pPr lvl="2">
              <a:spcBef>
                <a:spcPts val="0"/>
              </a:spcBef>
              <a:spcAft>
                <a:spcPts val="0"/>
              </a:spcAft>
              <a:buClr>
                <a:schemeClr val="dk1"/>
              </a:buClr>
              <a:buSzPts val="1000"/>
              <a:buFont typeface="IBM Plex Sans"/>
              <a:buNone/>
              <a:defRPr sz="1000">
                <a:solidFill>
                  <a:schemeClr val="dk1"/>
                </a:solidFill>
              </a:defRPr>
            </a:lvl3pPr>
            <a:lvl4pPr lvl="3">
              <a:spcBef>
                <a:spcPts val="0"/>
              </a:spcBef>
              <a:spcAft>
                <a:spcPts val="0"/>
              </a:spcAft>
              <a:buClr>
                <a:schemeClr val="dk1"/>
              </a:buClr>
              <a:buSzPts val="1000"/>
              <a:buFont typeface="IBM Plex Sans"/>
              <a:buNone/>
              <a:defRPr sz="1000">
                <a:solidFill>
                  <a:schemeClr val="dk1"/>
                </a:solidFill>
              </a:defRPr>
            </a:lvl4pPr>
            <a:lvl5pPr lvl="4">
              <a:spcBef>
                <a:spcPts val="0"/>
              </a:spcBef>
              <a:spcAft>
                <a:spcPts val="0"/>
              </a:spcAft>
              <a:buClr>
                <a:schemeClr val="dk1"/>
              </a:buClr>
              <a:buSzPts val="1000"/>
              <a:buFont typeface="IBM Plex Sans"/>
              <a:buNone/>
              <a:defRPr sz="1000">
                <a:solidFill>
                  <a:schemeClr val="dk1"/>
                </a:solidFill>
              </a:defRPr>
            </a:lvl5pPr>
            <a:lvl6pPr lvl="5">
              <a:spcBef>
                <a:spcPts val="0"/>
              </a:spcBef>
              <a:spcAft>
                <a:spcPts val="0"/>
              </a:spcAft>
              <a:buClr>
                <a:schemeClr val="dk1"/>
              </a:buClr>
              <a:buSzPts val="1000"/>
              <a:buFont typeface="IBM Plex Sans"/>
              <a:buNone/>
              <a:defRPr sz="1000">
                <a:solidFill>
                  <a:schemeClr val="dk1"/>
                </a:solidFill>
              </a:defRPr>
            </a:lvl6pPr>
            <a:lvl7pPr lvl="6">
              <a:spcBef>
                <a:spcPts val="0"/>
              </a:spcBef>
              <a:spcAft>
                <a:spcPts val="0"/>
              </a:spcAft>
              <a:buClr>
                <a:schemeClr val="dk1"/>
              </a:buClr>
              <a:buSzPts val="1000"/>
              <a:buFont typeface="IBM Plex Sans"/>
              <a:buNone/>
              <a:defRPr sz="1000">
                <a:solidFill>
                  <a:schemeClr val="dk1"/>
                </a:solidFill>
              </a:defRPr>
            </a:lvl7pPr>
            <a:lvl8pPr lvl="7">
              <a:spcBef>
                <a:spcPts val="0"/>
              </a:spcBef>
              <a:spcAft>
                <a:spcPts val="0"/>
              </a:spcAft>
              <a:buClr>
                <a:schemeClr val="dk1"/>
              </a:buClr>
              <a:buSzPts val="1000"/>
              <a:buFont typeface="IBM Plex Sans"/>
              <a:buNone/>
              <a:defRPr sz="1000">
                <a:solidFill>
                  <a:schemeClr val="dk1"/>
                </a:solidFill>
              </a:defRPr>
            </a:lvl8pPr>
            <a:lvl9pPr lvl="8">
              <a:spcBef>
                <a:spcPts val="0"/>
              </a:spcBef>
              <a:spcAft>
                <a:spcPts val="0"/>
              </a:spcAft>
              <a:buClr>
                <a:schemeClr val="dk1"/>
              </a:buClr>
              <a:buSzPts val="1000"/>
              <a:buFont typeface="IBM Plex Sans"/>
              <a:buNone/>
              <a:defRPr sz="1000">
                <a:solidFill>
                  <a:schemeClr val="dk1"/>
                </a:solidFill>
              </a:defRPr>
            </a:lvl9pPr>
          </a:lstStyle>
          <a:p>
            <a:endParaRPr/>
          </a:p>
        </p:txBody>
      </p:sp>
      <p:sp>
        <p:nvSpPr>
          <p:cNvPr id="171" name="Google Shape;171;p10"/>
          <p:cNvSpPr txBox="1">
            <a:spLocks noGrp="1"/>
          </p:cNvSpPr>
          <p:nvPr>
            <p:ph type="subTitle" idx="7"/>
          </p:nvPr>
        </p:nvSpPr>
        <p:spPr>
          <a:xfrm>
            <a:off x="2423700" y="794135"/>
            <a:ext cx="1619100" cy="3297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000"/>
              <a:buFont typeface="IBM Plex Sans Medium"/>
              <a:buNone/>
              <a:defRPr sz="1000">
                <a:latin typeface="IBM Plex Sans Medium"/>
                <a:ea typeface="IBM Plex Sans Medium"/>
                <a:cs typeface="IBM Plex Sans Medium"/>
                <a:sym typeface="IBM Plex Sans Medium"/>
              </a:defRPr>
            </a:lvl1pPr>
            <a:lvl2pPr lvl="1">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2pPr>
            <a:lvl3pPr lvl="2">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3pPr>
            <a:lvl4pPr lvl="3">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4pPr>
            <a:lvl5pPr lvl="4">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5pPr>
            <a:lvl6pPr lvl="5">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6pPr>
            <a:lvl7pPr lvl="6">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7pPr>
            <a:lvl8pPr lvl="7">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8pPr>
            <a:lvl9pPr lvl="8">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9pPr>
          </a:lstStyle>
          <a:p>
            <a:endParaRPr/>
          </a:p>
        </p:txBody>
      </p:sp>
      <p:sp>
        <p:nvSpPr>
          <p:cNvPr id="172" name="Google Shape;172;p10"/>
          <p:cNvSpPr txBox="1">
            <a:spLocks noGrp="1"/>
          </p:cNvSpPr>
          <p:nvPr>
            <p:ph type="subTitle" idx="8"/>
          </p:nvPr>
        </p:nvSpPr>
        <p:spPr>
          <a:xfrm>
            <a:off x="436725" y="794135"/>
            <a:ext cx="1619100" cy="3297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000"/>
              <a:buFont typeface="IBM Plex Sans Medium"/>
              <a:buNone/>
              <a:defRPr sz="1000">
                <a:latin typeface="IBM Plex Sans Medium"/>
                <a:ea typeface="IBM Plex Sans Medium"/>
                <a:cs typeface="IBM Plex Sans Medium"/>
                <a:sym typeface="IBM Plex Sans Medium"/>
              </a:defRPr>
            </a:lvl1pPr>
            <a:lvl2pPr lvl="1">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2pPr>
            <a:lvl3pPr lvl="2">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3pPr>
            <a:lvl4pPr lvl="3">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4pPr>
            <a:lvl5pPr lvl="4">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5pPr>
            <a:lvl6pPr lvl="5">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6pPr>
            <a:lvl7pPr lvl="6">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7pPr>
            <a:lvl8pPr lvl="7">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8pPr>
            <a:lvl9pPr lvl="8">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9pPr>
          </a:lstStyle>
          <a:p>
            <a:endParaRPr/>
          </a:p>
        </p:txBody>
      </p:sp>
      <p:sp>
        <p:nvSpPr>
          <p:cNvPr id="173" name="Google Shape;173;p10"/>
          <p:cNvSpPr txBox="1">
            <a:spLocks noGrp="1"/>
          </p:cNvSpPr>
          <p:nvPr>
            <p:ph type="subTitle" idx="9"/>
          </p:nvPr>
        </p:nvSpPr>
        <p:spPr>
          <a:xfrm>
            <a:off x="2423700" y="4256460"/>
            <a:ext cx="1619100" cy="3297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000"/>
              <a:buFont typeface="IBM Plex Sans Medium"/>
              <a:buNone/>
              <a:defRPr sz="1000">
                <a:latin typeface="IBM Plex Sans Medium"/>
                <a:ea typeface="IBM Plex Sans Medium"/>
                <a:cs typeface="IBM Plex Sans Medium"/>
                <a:sym typeface="IBM Plex Sans Medium"/>
              </a:defRPr>
            </a:lvl1pPr>
            <a:lvl2pPr lvl="1">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2pPr>
            <a:lvl3pPr lvl="2">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3pPr>
            <a:lvl4pPr lvl="3">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4pPr>
            <a:lvl5pPr lvl="4">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5pPr>
            <a:lvl6pPr lvl="5">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6pPr>
            <a:lvl7pPr lvl="6">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7pPr>
            <a:lvl8pPr lvl="7">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8pPr>
            <a:lvl9pPr lvl="8">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9pPr>
          </a:lstStyle>
          <a:p>
            <a:endParaRPr/>
          </a:p>
        </p:txBody>
      </p:sp>
      <p:sp>
        <p:nvSpPr>
          <p:cNvPr id="174" name="Google Shape;174;p10"/>
          <p:cNvSpPr txBox="1">
            <a:spLocks noGrp="1"/>
          </p:cNvSpPr>
          <p:nvPr>
            <p:ph type="subTitle" idx="13"/>
          </p:nvPr>
        </p:nvSpPr>
        <p:spPr>
          <a:xfrm>
            <a:off x="436725" y="4256460"/>
            <a:ext cx="1619100" cy="3297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000"/>
              <a:buFont typeface="IBM Plex Sans Medium"/>
              <a:buNone/>
              <a:defRPr sz="1000">
                <a:latin typeface="IBM Plex Sans Medium"/>
                <a:ea typeface="IBM Plex Sans Medium"/>
                <a:cs typeface="IBM Plex Sans Medium"/>
                <a:sym typeface="IBM Plex Sans Medium"/>
              </a:defRPr>
            </a:lvl1pPr>
            <a:lvl2pPr lvl="1">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2pPr>
            <a:lvl3pPr lvl="2">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3pPr>
            <a:lvl4pPr lvl="3">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4pPr>
            <a:lvl5pPr lvl="4">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5pPr>
            <a:lvl6pPr lvl="5">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6pPr>
            <a:lvl7pPr lvl="6">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7pPr>
            <a:lvl8pPr lvl="7">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8pPr>
            <a:lvl9pPr lvl="8">
              <a:spcBef>
                <a:spcPts val="0"/>
              </a:spcBef>
              <a:spcAft>
                <a:spcPts val="0"/>
              </a:spcAft>
              <a:buClr>
                <a:schemeClr val="dk1"/>
              </a:buClr>
              <a:buSzPts val="1000"/>
              <a:buFont typeface="IBM Plex Sans Medium"/>
              <a:buNone/>
              <a:defRPr sz="1000">
                <a:solidFill>
                  <a:schemeClr val="dk1"/>
                </a:solidFill>
                <a:latin typeface="IBM Plex Sans Medium"/>
                <a:ea typeface="IBM Plex Sans Medium"/>
                <a:cs typeface="IBM Plex Sans Medium"/>
                <a:sym typeface="IBM Plex Sans Medium"/>
              </a:defRPr>
            </a:lvl9pPr>
          </a:lstStyle>
          <a:p>
            <a:endParaRPr/>
          </a:p>
        </p:txBody>
      </p:sp>
      <p:sp>
        <p:nvSpPr>
          <p:cNvPr id="175" name="Google Shape;175;p10"/>
          <p:cNvSpPr txBox="1">
            <a:spLocks noGrp="1"/>
          </p:cNvSpPr>
          <p:nvPr>
            <p:ph type="sldNum" idx="12"/>
          </p:nvPr>
        </p:nvSpPr>
        <p:spPr>
          <a:xfrm>
            <a:off x="8280600" y="228600"/>
            <a:ext cx="386400" cy="228600"/>
          </a:xfrm>
          <a:prstGeom prst="rect">
            <a:avLst/>
          </a:prstGeom>
          <a:noFill/>
          <a:ln>
            <a:noFill/>
          </a:ln>
        </p:spPr>
        <p:txBody>
          <a:bodyPr spcFirstLastPara="1" wrap="square" lIns="0" tIns="0" rIns="0" bIns="0" anchor="t" anchorCtr="0">
            <a:noAutofit/>
          </a:bodyPr>
          <a:lstStyle>
            <a:lvl1pPr lvl="0" algn="r">
              <a:buSzPts val="800"/>
              <a:buNone/>
              <a:defRPr sz="800">
                <a:solidFill>
                  <a:schemeClr val="dk1"/>
                </a:solidFill>
                <a:latin typeface="IBM Plex Sans"/>
                <a:ea typeface="IBM Plex Sans"/>
                <a:cs typeface="IBM Plex Sans"/>
                <a:sym typeface="IBM Plex Sans"/>
              </a:defRPr>
            </a:lvl1pPr>
            <a:lvl2pPr lvl="1" algn="r">
              <a:buSzPts val="800"/>
              <a:buNone/>
              <a:defRPr sz="800">
                <a:solidFill>
                  <a:schemeClr val="dk1"/>
                </a:solidFill>
                <a:latin typeface="IBM Plex Sans"/>
                <a:ea typeface="IBM Plex Sans"/>
                <a:cs typeface="IBM Plex Sans"/>
                <a:sym typeface="IBM Plex Sans"/>
              </a:defRPr>
            </a:lvl2pPr>
            <a:lvl3pPr lvl="2" algn="r">
              <a:buSzPts val="800"/>
              <a:buNone/>
              <a:defRPr sz="800">
                <a:solidFill>
                  <a:schemeClr val="dk1"/>
                </a:solidFill>
                <a:latin typeface="IBM Plex Sans"/>
                <a:ea typeface="IBM Plex Sans"/>
                <a:cs typeface="IBM Plex Sans"/>
                <a:sym typeface="IBM Plex Sans"/>
              </a:defRPr>
            </a:lvl3pPr>
            <a:lvl4pPr lvl="3" algn="r">
              <a:buSzPts val="800"/>
              <a:buNone/>
              <a:defRPr sz="800">
                <a:solidFill>
                  <a:schemeClr val="dk1"/>
                </a:solidFill>
                <a:latin typeface="IBM Plex Sans"/>
                <a:ea typeface="IBM Plex Sans"/>
                <a:cs typeface="IBM Plex Sans"/>
                <a:sym typeface="IBM Plex Sans"/>
              </a:defRPr>
            </a:lvl4pPr>
            <a:lvl5pPr lvl="4" algn="r">
              <a:buSzPts val="800"/>
              <a:buNone/>
              <a:defRPr sz="800">
                <a:solidFill>
                  <a:schemeClr val="dk1"/>
                </a:solidFill>
                <a:latin typeface="IBM Plex Sans"/>
                <a:ea typeface="IBM Plex Sans"/>
                <a:cs typeface="IBM Plex Sans"/>
                <a:sym typeface="IBM Plex Sans"/>
              </a:defRPr>
            </a:lvl5pPr>
            <a:lvl6pPr lvl="5" algn="r">
              <a:buSzPts val="800"/>
              <a:buNone/>
              <a:defRPr sz="800">
                <a:solidFill>
                  <a:schemeClr val="dk1"/>
                </a:solidFill>
                <a:latin typeface="IBM Plex Sans"/>
                <a:ea typeface="IBM Plex Sans"/>
                <a:cs typeface="IBM Plex Sans"/>
                <a:sym typeface="IBM Plex Sans"/>
              </a:defRPr>
            </a:lvl6pPr>
            <a:lvl7pPr lvl="6" algn="r">
              <a:buSzPts val="800"/>
              <a:buNone/>
              <a:defRPr sz="800">
                <a:solidFill>
                  <a:schemeClr val="dk1"/>
                </a:solidFill>
                <a:latin typeface="IBM Plex Sans"/>
                <a:ea typeface="IBM Plex Sans"/>
                <a:cs typeface="IBM Plex Sans"/>
                <a:sym typeface="IBM Plex Sans"/>
              </a:defRPr>
            </a:lvl7pPr>
            <a:lvl8pPr lvl="7" algn="r">
              <a:buSzPts val="800"/>
              <a:buNone/>
              <a:defRPr sz="800">
                <a:solidFill>
                  <a:schemeClr val="dk1"/>
                </a:solidFill>
                <a:latin typeface="IBM Plex Sans"/>
                <a:ea typeface="IBM Plex Sans"/>
                <a:cs typeface="IBM Plex Sans"/>
                <a:sym typeface="IBM Plex Sans"/>
              </a:defRPr>
            </a:lvl8pPr>
            <a:lvl9pPr lvl="8" algn="r">
              <a:buSzPts val="800"/>
              <a:buNone/>
              <a:defRPr sz="800">
                <a:solidFill>
                  <a:schemeClr val="dk1"/>
                </a:solidFill>
                <a:latin typeface="IBM Plex Sans"/>
                <a:ea typeface="IBM Plex Sans"/>
                <a:cs typeface="IBM Plex Sans"/>
                <a:sym typeface="IBM Plex Sans"/>
              </a:defRPr>
            </a:lvl9pPr>
          </a:lstStyle>
          <a:p>
            <a:pPr marL="0" lvl="0" indent="-50800" algn="r" rtl="0">
              <a:spcBef>
                <a:spcPts val="0"/>
              </a:spcBef>
              <a:spcAft>
                <a:spcPts val="0"/>
              </a:spcAft>
              <a:buClr>
                <a:schemeClr val="dk1"/>
              </a:buClr>
              <a:buSzPts val="800"/>
              <a:buFont typeface="IBM Plex Sans"/>
              <a:buNone/>
            </a:pPr>
            <a:fld id="{00000000-1234-1234-1234-123412341234}" type="slidenum">
              <a:rPr lang="en"/>
              <a:t>‹#›</a:t>
            </a:fld>
            <a:endParaRPr/>
          </a:p>
        </p:txBody>
      </p:sp>
      <p:cxnSp>
        <p:nvCxnSpPr>
          <p:cNvPr id="176" name="Google Shape;176;p10"/>
          <p:cNvCxnSpPr/>
          <p:nvPr/>
        </p:nvCxnSpPr>
        <p:spPr>
          <a:xfrm>
            <a:off x="8217600" y="233875"/>
            <a:ext cx="0" cy="99000"/>
          </a:xfrm>
          <a:prstGeom prst="straightConnector1">
            <a:avLst/>
          </a:prstGeom>
          <a:noFill/>
          <a:ln w="9525" cap="flat" cmpd="sng">
            <a:solidFill>
              <a:schemeClr val="dk1"/>
            </a:solidFill>
            <a:prstDash val="solid"/>
            <a:round/>
            <a:headEnd type="none" w="med" len="med"/>
            <a:tailEnd type="none" w="med" len="med"/>
          </a:ln>
        </p:spPr>
      </p:cxnSp>
      <p:sp>
        <p:nvSpPr>
          <p:cNvPr id="177" name="Google Shape;177;p10"/>
          <p:cNvSpPr txBox="1">
            <a:spLocks noGrp="1"/>
          </p:cNvSpPr>
          <p:nvPr>
            <p:ph type="subTitle" idx="14"/>
          </p:nvPr>
        </p:nvSpPr>
        <p:spPr>
          <a:xfrm>
            <a:off x="6802800" y="230700"/>
            <a:ext cx="1050600" cy="1458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800"/>
              <a:buFont typeface="IBM Plex Sans"/>
              <a:buNone/>
              <a:defRPr sz="800"/>
            </a:lvl1pPr>
            <a:lvl2pPr lvl="1" algn="r">
              <a:spcBef>
                <a:spcPts val="0"/>
              </a:spcBef>
              <a:spcAft>
                <a:spcPts val="0"/>
              </a:spcAft>
              <a:buClr>
                <a:schemeClr val="dk1"/>
              </a:buClr>
              <a:buSzPts val="800"/>
              <a:buFont typeface="IBM Plex Sans"/>
              <a:buNone/>
              <a:defRPr sz="800">
                <a:solidFill>
                  <a:schemeClr val="dk1"/>
                </a:solidFill>
              </a:defRPr>
            </a:lvl2pPr>
            <a:lvl3pPr lvl="2" algn="r">
              <a:spcBef>
                <a:spcPts val="0"/>
              </a:spcBef>
              <a:spcAft>
                <a:spcPts val="0"/>
              </a:spcAft>
              <a:buClr>
                <a:schemeClr val="dk1"/>
              </a:buClr>
              <a:buSzPts val="800"/>
              <a:buFont typeface="IBM Plex Sans"/>
              <a:buNone/>
              <a:defRPr sz="800">
                <a:solidFill>
                  <a:schemeClr val="dk1"/>
                </a:solidFill>
              </a:defRPr>
            </a:lvl3pPr>
            <a:lvl4pPr lvl="3" algn="r">
              <a:spcBef>
                <a:spcPts val="0"/>
              </a:spcBef>
              <a:spcAft>
                <a:spcPts val="0"/>
              </a:spcAft>
              <a:buClr>
                <a:schemeClr val="dk1"/>
              </a:buClr>
              <a:buSzPts val="800"/>
              <a:buFont typeface="IBM Plex Sans"/>
              <a:buNone/>
              <a:defRPr sz="800">
                <a:solidFill>
                  <a:schemeClr val="dk1"/>
                </a:solidFill>
              </a:defRPr>
            </a:lvl4pPr>
            <a:lvl5pPr lvl="4" algn="r">
              <a:spcBef>
                <a:spcPts val="0"/>
              </a:spcBef>
              <a:spcAft>
                <a:spcPts val="0"/>
              </a:spcAft>
              <a:buClr>
                <a:schemeClr val="dk1"/>
              </a:buClr>
              <a:buSzPts val="800"/>
              <a:buFont typeface="IBM Plex Sans"/>
              <a:buNone/>
              <a:defRPr sz="800">
                <a:solidFill>
                  <a:schemeClr val="dk1"/>
                </a:solidFill>
              </a:defRPr>
            </a:lvl5pPr>
            <a:lvl6pPr lvl="5" algn="r">
              <a:spcBef>
                <a:spcPts val="0"/>
              </a:spcBef>
              <a:spcAft>
                <a:spcPts val="0"/>
              </a:spcAft>
              <a:buClr>
                <a:schemeClr val="dk1"/>
              </a:buClr>
              <a:buSzPts val="800"/>
              <a:buFont typeface="IBM Plex Sans"/>
              <a:buNone/>
              <a:defRPr sz="800">
                <a:solidFill>
                  <a:schemeClr val="dk1"/>
                </a:solidFill>
              </a:defRPr>
            </a:lvl6pPr>
            <a:lvl7pPr lvl="6" algn="r">
              <a:spcBef>
                <a:spcPts val="0"/>
              </a:spcBef>
              <a:spcAft>
                <a:spcPts val="0"/>
              </a:spcAft>
              <a:buClr>
                <a:schemeClr val="dk1"/>
              </a:buClr>
              <a:buSzPts val="800"/>
              <a:buFont typeface="IBM Plex Sans"/>
              <a:buNone/>
              <a:defRPr sz="800">
                <a:solidFill>
                  <a:schemeClr val="dk1"/>
                </a:solidFill>
              </a:defRPr>
            </a:lvl7pPr>
            <a:lvl8pPr lvl="7" algn="r">
              <a:spcBef>
                <a:spcPts val="0"/>
              </a:spcBef>
              <a:spcAft>
                <a:spcPts val="0"/>
              </a:spcAft>
              <a:buClr>
                <a:schemeClr val="dk1"/>
              </a:buClr>
              <a:buSzPts val="800"/>
              <a:buFont typeface="IBM Plex Sans"/>
              <a:buNone/>
              <a:defRPr sz="800">
                <a:solidFill>
                  <a:schemeClr val="dk1"/>
                </a:solidFill>
              </a:defRPr>
            </a:lvl8pPr>
            <a:lvl9pPr lvl="8" algn="r">
              <a:spcBef>
                <a:spcPts val="0"/>
              </a:spcBef>
              <a:spcAft>
                <a:spcPts val="0"/>
              </a:spcAft>
              <a:buClr>
                <a:schemeClr val="dk1"/>
              </a:buClr>
              <a:buSzPts val="800"/>
              <a:buFont typeface="IBM Plex Sans"/>
              <a:buNone/>
              <a:defRPr sz="800">
                <a:solidFill>
                  <a:schemeClr val="dk1"/>
                </a:solidFill>
              </a:defRPr>
            </a:lvl9pPr>
          </a:lstStyle>
          <a:p>
            <a:endParaRPr/>
          </a:p>
        </p:txBody>
      </p:sp>
      <p:sp>
        <p:nvSpPr>
          <p:cNvPr id="178" name="Google Shape;178;p10"/>
          <p:cNvSpPr txBox="1">
            <a:spLocks noGrp="1"/>
          </p:cNvSpPr>
          <p:nvPr>
            <p:ph type="subTitle" idx="15"/>
          </p:nvPr>
        </p:nvSpPr>
        <p:spPr>
          <a:xfrm>
            <a:off x="436725" y="230700"/>
            <a:ext cx="1893000" cy="2286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800"/>
              <a:buFont typeface="IBM Plex Sans"/>
              <a:buNone/>
              <a:defRPr sz="800"/>
            </a:lvl1pPr>
            <a:lvl2pPr lvl="1">
              <a:spcBef>
                <a:spcPts val="0"/>
              </a:spcBef>
              <a:spcAft>
                <a:spcPts val="0"/>
              </a:spcAft>
              <a:buClr>
                <a:schemeClr val="dk1"/>
              </a:buClr>
              <a:buSzPts val="800"/>
              <a:buFont typeface="IBM Plex Sans"/>
              <a:buNone/>
              <a:defRPr sz="800">
                <a:solidFill>
                  <a:schemeClr val="dk1"/>
                </a:solidFill>
              </a:defRPr>
            </a:lvl2pPr>
            <a:lvl3pPr lvl="2">
              <a:spcBef>
                <a:spcPts val="0"/>
              </a:spcBef>
              <a:spcAft>
                <a:spcPts val="0"/>
              </a:spcAft>
              <a:buClr>
                <a:schemeClr val="dk1"/>
              </a:buClr>
              <a:buSzPts val="800"/>
              <a:buFont typeface="IBM Plex Sans"/>
              <a:buNone/>
              <a:defRPr sz="800">
                <a:solidFill>
                  <a:schemeClr val="dk1"/>
                </a:solidFill>
              </a:defRPr>
            </a:lvl3pPr>
            <a:lvl4pPr lvl="3">
              <a:spcBef>
                <a:spcPts val="0"/>
              </a:spcBef>
              <a:spcAft>
                <a:spcPts val="0"/>
              </a:spcAft>
              <a:buClr>
                <a:schemeClr val="dk1"/>
              </a:buClr>
              <a:buSzPts val="800"/>
              <a:buFont typeface="IBM Plex Sans"/>
              <a:buNone/>
              <a:defRPr sz="800">
                <a:solidFill>
                  <a:schemeClr val="dk1"/>
                </a:solidFill>
              </a:defRPr>
            </a:lvl4pPr>
            <a:lvl5pPr lvl="4">
              <a:spcBef>
                <a:spcPts val="0"/>
              </a:spcBef>
              <a:spcAft>
                <a:spcPts val="0"/>
              </a:spcAft>
              <a:buClr>
                <a:schemeClr val="dk1"/>
              </a:buClr>
              <a:buSzPts val="800"/>
              <a:buFont typeface="IBM Plex Sans"/>
              <a:buNone/>
              <a:defRPr sz="800">
                <a:solidFill>
                  <a:schemeClr val="dk1"/>
                </a:solidFill>
              </a:defRPr>
            </a:lvl5pPr>
            <a:lvl6pPr lvl="5">
              <a:spcBef>
                <a:spcPts val="0"/>
              </a:spcBef>
              <a:spcAft>
                <a:spcPts val="0"/>
              </a:spcAft>
              <a:buClr>
                <a:schemeClr val="dk1"/>
              </a:buClr>
              <a:buSzPts val="800"/>
              <a:buFont typeface="IBM Plex Sans"/>
              <a:buNone/>
              <a:defRPr sz="800">
                <a:solidFill>
                  <a:schemeClr val="dk1"/>
                </a:solidFill>
              </a:defRPr>
            </a:lvl6pPr>
            <a:lvl7pPr lvl="6">
              <a:spcBef>
                <a:spcPts val="0"/>
              </a:spcBef>
              <a:spcAft>
                <a:spcPts val="0"/>
              </a:spcAft>
              <a:buClr>
                <a:schemeClr val="dk1"/>
              </a:buClr>
              <a:buSzPts val="800"/>
              <a:buFont typeface="IBM Plex Sans"/>
              <a:buNone/>
              <a:defRPr sz="800">
                <a:solidFill>
                  <a:schemeClr val="dk1"/>
                </a:solidFill>
              </a:defRPr>
            </a:lvl7pPr>
            <a:lvl8pPr lvl="7">
              <a:spcBef>
                <a:spcPts val="0"/>
              </a:spcBef>
              <a:spcAft>
                <a:spcPts val="0"/>
              </a:spcAft>
              <a:buClr>
                <a:schemeClr val="dk1"/>
              </a:buClr>
              <a:buSzPts val="800"/>
              <a:buFont typeface="IBM Plex Sans"/>
              <a:buNone/>
              <a:defRPr sz="800">
                <a:solidFill>
                  <a:schemeClr val="dk1"/>
                </a:solidFill>
              </a:defRPr>
            </a:lvl8pPr>
            <a:lvl9pPr lvl="8">
              <a:spcBef>
                <a:spcPts val="0"/>
              </a:spcBef>
              <a:spcAft>
                <a:spcPts val="0"/>
              </a:spcAft>
              <a:buClr>
                <a:schemeClr val="dk1"/>
              </a:buClr>
              <a:buSzPts val="800"/>
              <a:buFont typeface="IBM Plex Sans"/>
              <a:buNone/>
              <a:defRPr sz="800">
                <a:solidFill>
                  <a:schemeClr val="dk1"/>
                </a:solidFil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974"/>
        <p:cNvGrpSpPr/>
        <p:nvPr/>
      </p:nvGrpSpPr>
      <p:grpSpPr>
        <a:xfrm>
          <a:off x="0" y="0"/>
          <a:ext cx="0" cy="0"/>
          <a:chOff x="0" y="0"/>
          <a:chExt cx="0" cy="0"/>
        </a:xfrm>
      </p:grpSpPr>
      <p:sp>
        <p:nvSpPr>
          <p:cNvPr id="975" name="Google Shape;975;p93"/>
          <p:cNvSpPr txBox="1">
            <a:spLocks noGrp="1"/>
          </p:cNvSpPr>
          <p:nvPr>
            <p:ph type="body" idx="1"/>
          </p:nvPr>
        </p:nvSpPr>
        <p:spPr>
          <a:xfrm>
            <a:off x="311700" y="3911700"/>
            <a:ext cx="2627100" cy="10185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976" name="Google Shape;976;p93"/>
          <p:cNvSpPr>
            <a:spLocks noGrp="1"/>
          </p:cNvSpPr>
          <p:nvPr>
            <p:ph type="pic" idx="2"/>
          </p:nvPr>
        </p:nvSpPr>
        <p:spPr>
          <a:xfrm>
            <a:off x="6205225" y="1128325"/>
            <a:ext cx="2627100" cy="2273100"/>
          </a:xfrm>
          <a:prstGeom prst="rect">
            <a:avLst/>
          </a:prstGeom>
          <a:noFill/>
          <a:ln>
            <a:noFill/>
          </a:ln>
        </p:spPr>
      </p:sp>
      <p:sp>
        <p:nvSpPr>
          <p:cNvPr id="977" name="Google Shape;977;p93"/>
          <p:cNvSpPr>
            <a:spLocks noGrp="1"/>
          </p:cNvSpPr>
          <p:nvPr>
            <p:ph type="pic" idx="3"/>
          </p:nvPr>
        </p:nvSpPr>
        <p:spPr>
          <a:xfrm>
            <a:off x="311725" y="1128325"/>
            <a:ext cx="2627100" cy="2273100"/>
          </a:xfrm>
          <a:prstGeom prst="rect">
            <a:avLst/>
          </a:prstGeom>
          <a:noFill/>
          <a:ln>
            <a:noFill/>
          </a:ln>
        </p:spPr>
      </p:sp>
      <p:sp>
        <p:nvSpPr>
          <p:cNvPr id="978" name="Google Shape;978;p93"/>
          <p:cNvSpPr txBox="1">
            <a:spLocks noGrp="1"/>
          </p:cNvSpPr>
          <p:nvPr>
            <p:ph type="body" idx="4"/>
          </p:nvPr>
        </p:nvSpPr>
        <p:spPr>
          <a:xfrm>
            <a:off x="6205225" y="3911700"/>
            <a:ext cx="2627100" cy="10185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979" name="Google Shape;979;p93"/>
          <p:cNvSpPr>
            <a:spLocks noGrp="1"/>
          </p:cNvSpPr>
          <p:nvPr>
            <p:ph type="pic" idx="5"/>
          </p:nvPr>
        </p:nvSpPr>
        <p:spPr>
          <a:xfrm>
            <a:off x="3255250" y="1128325"/>
            <a:ext cx="2627100" cy="2273100"/>
          </a:xfrm>
          <a:prstGeom prst="rect">
            <a:avLst/>
          </a:prstGeom>
          <a:noFill/>
          <a:ln>
            <a:noFill/>
          </a:ln>
        </p:spPr>
      </p:sp>
      <p:sp>
        <p:nvSpPr>
          <p:cNvPr id="980" name="Google Shape;980;p93"/>
          <p:cNvSpPr txBox="1">
            <a:spLocks noGrp="1"/>
          </p:cNvSpPr>
          <p:nvPr>
            <p:ph type="body" idx="6"/>
          </p:nvPr>
        </p:nvSpPr>
        <p:spPr>
          <a:xfrm>
            <a:off x="3255250" y="3911700"/>
            <a:ext cx="2627100" cy="10185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981" name="Google Shape;981;p93"/>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82" name="Google Shape;982;p93"/>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83" name="Google Shape;983;p93"/>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84" name="Google Shape;984;p93"/>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985"/>
        <p:cNvGrpSpPr/>
        <p:nvPr/>
      </p:nvGrpSpPr>
      <p:grpSpPr>
        <a:xfrm>
          <a:off x="0" y="0"/>
          <a:ext cx="0" cy="0"/>
          <a:chOff x="0" y="0"/>
          <a:chExt cx="0" cy="0"/>
        </a:xfrm>
      </p:grpSpPr>
      <p:sp>
        <p:nvSpPr>
          <p:cNvPr id="986" name="Google Shape;986;p94"/>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987"/>
        <p:cNvGrpSpPr/>
        <p:nvPr/>
      </p:nvGrpSpPr>
      <p:grpSpPr>
        <a:xfrm>
          <a:off x="0" y="0"/>
          <a:ext cx="0" cy="0"/>
          <a:chOff x="0" y="0"/>
          <a:chExt cx="0" cy="0"/>
        </a:xfrm>
      </p:grpSpPr>
      <p:sp>
        <p:nvSpPr>
          <p:cNvPr id="988" name="Google Shape;988;p95"/>
          <p:cNvSpPr>
            <a:spLocks noGrp="1"/>
          </p:cNvSpPr>
          <p:nvPr>
            <p:ph type="pic" idx="2"/>
          </p:nvPr>
        </p:nvSpPr>
        <p:spPr>
          <a:xfrm>
            <a:off x="3389600" y="118913"/>
            <a:ext cx="1643700" cy="1535100"/>
          </a:xfrm>
          <a:prstGeom prst="rect">
            <a:avLst/>
          </a:prstGeom>
          <a:noFill/>
          <a:ln>
            <a:noFill/>
          </a:ln>
        </p:spPr>
      </p:sp>
      <p:sp>
        <p:nvSpPr>
          <p:cNvPr id="989" name="Google Shape;989;p95"/>
          <p:cNvSpPr>
            <a:spLocks noGrp="1"/>
          </p:cNvSpPr>
          <p:nvPr>
            <p:ph type="pic" idx="3"/>
          </p:nvPr>
        </p:nvSpPr>
        <p:spPr>
          <a:xfrm>
            <a:off x="5195935" y="118913"/>
            <a:ext cx="1643700" cy="1535100"/>
          </a:xfrm>
          <a:prstGeom prst="rect">
            <a:avLst/>
          </a:prstGeom>
          <a:noFill/>
          <a:ln>
            <a:noFill/>
          </a:ln>
        </p:spPr>
      </p:sp>
      <p:sp>
        <p:nvSpPr>
          <p:cNvPr id="990" name="Google Shape;990;p95"/>
          <p:cNvSpPr>
            <a:spLocks noGrp="1"/>
          </p:cNvSpPr>
          <p:nvPr>
            <p:ph type="pic" idx="4"/>
          </p:nvPr>
        </p:nvSpPr>
        <p:spPr>
          <a:xfrm>
            <a:off x="7002270" y="118913"/>
            <a:ext cx="1643700" cy="1535100"/>
          </a:xfrm>
          <a:prstGeom prst="rect">
            <a:avLst/>
          </a:prstGeom>
          <a:noFill/>
          <a:ln>
            <a:noFill/>
          </a:ln>
        </p:spPr>
      </p:sp>
      <p:sp>
        <p:nvSpPr>
          <p:cNvPr id="991" name="Google Shape;991;p95"/>
          <p:cNvSpPr>
            <a:spLocks noGrp="1"/>
          </p:cNvSpPr>
          <p:nvPr>
            <p:ph type="pic" idx="5"/>
          </p:nvPr>
        </p:nvSpPr>
        <p:spPr>
          <a:xfrm>
            <a:off x="3389588" y="1804212"/>
            <a:ext cx="1643700" cy="1535100"/>
          </a:xfrm>
          <a:prstGeom prst="rect">
            <a:avLst/>
          </a:prstGeom>
          <a:noFill/>
          <a:ln>
            <a:noFill/>
          </a:ln>
        </p:spPr>
      </p:sp>
      <p:sp>
        <p:nvSpPr>
          <p:cNvPr id="992" name="Google Shape;992;p95"/>
          <p:cNvSpPr>
            <a:spLocks noGrp="1"/>
          </p:cNvSpPr>
          <p:nvPr>
            <p:ph type="pic" idx="6"/>
          </p:nvPr>
        </p:nvSpPr>
        <p:spPr>
          <a:xfrm>
            <a:off x="5195922" y="1804212"/>
            <a:ext cx="1643700" cy="1535100"/>
          </a:xfrm>
          <a:prstGeom prst="rect">
            <a:avLst/>
          </a:prstGeom>
          <a:noFill/>
          <a:ln>
            <a:noFill/>
          </a:ln>
        </p:spPr>
      </p:sp>
      <p:sp>
        <p:nvSpPr>
          <p:cNvPr id="993" name="Google Shape;993;p95"/>
          <p:cNvSpPr>
            <a:spLocks noGrp="1"/>
          </p:cNvSpPr>
          <p:nvPr>
            <p:ph type="pic" idx="7"/>
          </p:nvPr>
        </p:nvSpPr>
        <p:spPr>
          <a:xfrm>
            <a:off x="7002257" y="1804212"/>
            <a:ext cx="1643700" cy="1535100"/>
          </a:xfrm>
          <a:prstGeom prst="rect">
            <a:avLst/>
          </a:prstGeom>
          <a:noFill/>
          <a:ln>
            <a:noFill/>
          </a:ln>
        </p:spPr>
      </p:sp>
      <p:sp>
        <p:nvSpPr>
          <p:cNvPr id="994" name="Google Shape;994;p95"/>
          <p:cNvSpPr txBox="1">
            <a:spLocks noGrp="1"/>
          </p:cNvSpPr>
          <p:nvPr>
            <p:ph type="title"/>
          </p:nvPr>
        </p:nvSpPr>
        <p:spPr>
          <a:xfrm>
            <a:off x="351550" y="445025"/>
            <a:ext cx="2596800" cy="1706400"/>
          </a:xfrm>
          <a:prstGeom prst="rect">
            <a:avLst/>
          </a:prstGeom>
        </p:spPr>
        <p:txBody>
          <a:bodyPr spcFirstLastPara="1" wrap="square" lIns="0" tIns="0" rIns="91425" bIns="0" anchor="t" anchorCtr="0">
            <a:sp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95" name="Google Shape;995;p95"/>
          <p:cNvSpPr>
            <a:spLocks noGrp="1"/>
          </p:cNvSpPr>
          <p:nvPr>
            <p:ph type="pic" idx="8"/>
          </p:nvPr>
        </p:nvSpPr>
        <p:spPr>
          <a:xfrm>
            <a:off x="3389588" y="3489487"/>
            <a:ext cx="1643700" cy="1535100"/>
          </a:xfrm>
          <a:prstGeom prst="rect">
            <a:avLst/>
          </a:prstGeom>
          <a:noFill/>
          <a:ln>
            <a:noFill/>
          </a:ln>
        </p:spPr>
      </p:sp>
      <p:sp>
        <p:nvSpPr>
          <p:cNvPr id="996" name="Google Shape;996;p95"/>
          <p:cNvSpPr>
            <a:spLocks noGrp="1"/>
          </p:cNvSpPr>
          <p:nvPr>
            <p:ph type="pic" idx="9"/>
          </p:nvPr>
        </p:nvSpPr>
        <p:spPr>
          <a:xfrm>
            <a:off x="5195922" y="3489487"/>
            <a:ext cx="1643700" cy="1535100"/>
          </a:xfrm>
          <a:prstGeom prst="rect">
            <a:avLst/>
          </a:prstGeom>
          <a:noFill/>
          <a:ln>
            <a:noFill/>
          </a:ln>
        </p:spPr>
      </p:sp>
      <p:sp>
        <p:nvSpPr>
          <p:cNvPr id="997" name="Google Shape;997;p95"/>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47" Type="http://schemas.openxmlformats.org/officeDocument/2006/relationships/slideLayout" Target="../slideLayouts/slideLayout88.xml"/><Relationship Id="rId50" Type="http://schemas.openxmlformats.org/officeDocument/2006/relationships/slideLayout" Target="../slideLayouts/slideLayout91.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slideLayout" Target="../slideLayouts/slideLayout86.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49" Type="http://schemas.openxmlformats.org/officeDocument/2006/relationships/slideLayout" Target="../slideLayouts/slideLayout90.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52"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48" Type="http://schemas.openxmlformats.org/officeDocument/2006/relationships/slideLayout" Target="../slideLayouts/slideLayout89.xml"/><Relationship Id="rId8" Type="http://schemas.openxmlformats.org/officeDocument/2006/relationships/slideLayout" Target="../slideLayouts/slideLayout49.xml"/><Relationship Id="rId51" Type="http://schemas.openxmlformats.org/officeDocument/2006/relationships/slideLayout" Target="../slideLayouts/slideLayout92.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slideLayout" Target="../slideLayouts/slideLayout87.xml"/><Relationship Id="rId20" Type="http://schemas.openxmlformats.org/officeDocument/2006/relationships/slideLayout" Target="../slideLayouts/slideLayout61.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6725" y="2144775"/>
            <a:ext cx="4088400" cy="2767500"/>
          </a:xfrm>
          <a:prstGeom prst="rect">
            <a:avLst/>
          </a:prstGeom>
          <a:noFill/>
          <a:ln>
            <a:noFill/>
          </a:ln>
        </p:spPr>
        <p:txBody>
          <a:bodyPr spcFirstLastPara="1" wrap="square" lIns="0" tIns="0" rIns="0" bIns="0" anchor="b" anchorCtr="0">
            <a:noAutofit/>
          </a:bodyPr>
          <a:lstStyle>
            <a:lvl1pPr marL="457200" lvl="0"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1pPr>
            <a:lvl2pPr marL="914400" lvl="1"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2pPr>
            <a:lvl3pPr marL="1371600" lvl="2"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3pPr>
            <a:lvl4pPr marL="1828800" lvl="3"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4pPr>
            <a:lvl5pPr marL="2286000" lvl="4"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5pPr>
            <a:lvl6pPr marL="2743200" lvl="5"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6pPr>
            <a:lvl7pPr marL="3200400" lvl="6"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7pPr>
            <a:lvl8pPr marL="3657600" lvl="7"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8pPr>
            <a:lvl9pPr marL="4114800" lvl="8"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9pPr>
          </a:lstStyle>
          <a:p>
            <a:endParaRPr/>
          </a:p>
        </p:txBody>
      </p:sp>
      <p:sp>
        <p:nvSpPr>
          <p:cNvPr id="7" name="Google Shape;7;p1"/>
          <p:cNvSpPr txBox="1">
            <a:spLocks noGrp="1"/>
          </p:cNvSpPr>
          <p:nvPr>
            <p:ph type="title"/>
          </p:nvPr>
        </p:nvSpPr>
        <p:spPr>
          <a:xfrm>
            <a:off x="436725" y="457200"/>
            <a:ext cx="7690800" cy="587700"/>
          </a:xfrm>
          <a:prstGeom prst="rect">
            <a:avLst/>
          </a:prstGeom>
          <a:noFill/>
          <a:ln>
            <a:noFill/>
          </a:ln>
        </p:spPr>
        <p:txBody>
          <a:bodyPr spcFirstLastPara="1" wrap="square" lIns="0" tIns="0" rIns="0" bIns="0" anchor="t" anchorCtr="0">
            <a:spAutoFit/>
          </a:bodyPr>
          <a:lstStyle>
            <a:lvl1pPr lvl="0">
              <a:spcBef>
                <a:spcPts val="0"/>
              </a:spcBef>
              <a:spcAft>
                <a:spcPts val="0"/>
              </a:spcAft>
              <a:buNone/>
              <a:defRPr sz="3600">
                <a:solidFill>
                  <a:schemeClr val="dk1"/>
                </a:solidFill>
                <a:latin typeface="IBM Plex Sans"/>
                <a:ea typeface="IBM Plex Sans"/>
                <a:cs typeface="IBM Plex Sans"/>
                <a:sym typeface="IBM Plex Sans"/>
              </a:defRPr>
            </a:lvl1pPr>
            <a:lvl2pPr lvl="1">
              <a:lnSpc>
                <a:spcPct val="115000"/>
              </a:lnSpc>
              <a:spcBef>
                <a:spcPts val="0"/>
              </a:spcBef>
              <a:spcAft>
                <a:spcPts val="0"/>
              </a:spcAft>
              <a:buNone/>
              <a:defRPr sz="3600">
                <a:solidFill>
                  <a:schemeClr val="dk1"/>
                </a:solidFill>
                <a:latin typeface="IBM Plex Sans"/>
                <a:ea typeface="IBM Plex Sans"/>
                <a:cs typeface="IBM Plex Sans"/>
                <a:sym typeface="IBM Plex Sans"/>
              </a:defRPr>
            </a:lvl2pPr>
            <a:lvl3pPr lvl="2">
              <a:lnSpc>
                <a:spcPct val="115000"/>
              </a:lnSpc>
              <a:spcBef>
                <a:spcPts val="0"/>
              </a:spcBef>
              <a:spcAft>
                <a:spcPts val="0"/>
              </a:spcAft>
              <a:buNone/>
              <a:defRPr sz="3600">
                <a:solidFill>
                  <a:schemeClr val="dk1"/>
                </a:solidFill>
                <a:latin typeface="IBM Plex Sans"/>
                <a:ea typeface="IBM Plex Sans"/>
                <a:cs typeface="IBM Plex Sans"/>
                <a:sym typeface="IBM Plex Sans"/>
              </a:defRPr>
            </a:lvl3pPr>
            <a:lvl4pPr lvl="3">
              <a:lnSpc>
                <a:spcPct val="115000"/>
              </a:lnSpc>
              <a:spcBef>
                <a:spcPts val="0"/>
              </a:spcBef>
              <a:spcAft>
                <a:spcPts val="0"/>
              </a:spcAft>
              <a:buNone/>
              <a:defRPr sz="3600">
                <a:solidFill>
                  <a:schemeClr val="dk1"/>
                </a:solidFill>
                <a:latin typeface="IBM Plex Sans"/>
                <a:ea typeface="IBM Plex Sans"/>
                <a:cs typeface="IBM Plex Sans"/>
                <a:sym typeface="IBM Plex Sans"/>
              </a:defRPr>
            </a:lvl4pPr>
            <a:lvl5pPr lvl="4">
              <a:lnSpc>
                <a:spcPct val="115000"/>
              </a:lnSpc>
              <a:spcBef>
                <a:spcPts val="0"/>
              </a:spcBef>
              <a:spcAft>
                <a:spcPts val="0"/>
              </a:spcAft>
              <a:buNone/>
              <a:defRPr sz="3600">
                <a:solidFill>
                  <a:schemeClr val="dk1"/>
                </a:solidFill>
                <a:latin typeface="IBM Plex Sans"/>
                <a:ea typeface="IBM Plex Sans"/>
                <a:cs typeface="IBM Plex Sans"/>
                <a:sym typeface="IBM Plex Sans"/>
              </a:defRPr>
            </a:lvl5pPr>
            <a:lvl6pPr lvl="5">
              <a:lnSpc>
                <a:spcPct val="115000"/>
              </a:lnSpc>
              <a:spcBef>
                <a:spcPts val="0"/>
              </a:spcBef>
              <a:spcAft>
                <a:spcPts val="0"/>
              </a:spcAft>
              <a:buNone/>
              <a:defRPr sz="3600">
                <a:solidFill>
                  <a:schemeClr val="dk1"/>
                </a:solidFill>
                <a:latin typeface="IBM Plex Sans"/>
                <a:ea typeface="IBM Plex Sans"/>
                <a:cs typeface="IBM Plex Sans"/>
                <a:sym typeface="IBM Plex Sans"/>
              </a:defRPr>
            </a:lvl6pPr>
            <a:lvl7pPr lvl="6">
              <a:lnSpc>
                <a:spcPct val="115000"/>
              </a:lnSpc>
              <a:spcBef>
                <a:spcPts val="0"/>
              </a:spcBef>
              <a:spcAft>
                <a:spcPts val="0"/>
              </a:spcAft>
              <a:buNone/>
              <a:defRPr sz="3600">
                <a:solidFill>
                  <a:schemeClr val="dk1"/>
                </a:solidFill>
                <a:latin typeface="IBM Plex Sans"/>
                <a:ea typeface="IBM Plex Sans"/>
                <a:cs typeface="IBM Plex Sans"/>
                <a:sym typeface="IBM Plex Sans"/>
              </a:defRPr>
            </a:lvl7pPr>
            <a:lvl8pPr lvl="7">
              <a:lnSpc>
                <a:spcPct val="115000"/>
              </a:lnSpc>
              <a:spcBef>
                <a:spcPts val="0"/>
              </a:spcBef>
              <a:spcAft>
                <a:spcPts val="0"/>
              </a:spcAft>
              <a:buNone/>
              <a:defRPr sz="3600">
                <a:solidFill>
                  <a:schemeClr val="dk1"/>
                </a:solidFill>
                <a:latin typeface="IBM Plex Sans"/>
                <a:ea typeface="IBM Plex Sans"/>
                <a:cs typeface="IBM Plex Sans"/>
                <a:sym typeface="IBM Plex Sans"/>
              </a:defRPr>
            </a:lvl8pPr>
            <a:lvl9pPr lvl="8">
              <a:lnSpc>
                <a:spcPct val="115000"/>
              </a:lnSpc>
              <a:spcBef>
                <a:spcPts val="0"/>
              </a:spcBef>
              <a:spcAft>
                <a:spcPts val="0"/>
              </a:spcAft>
              <a:buNone/>
              <a:defRPr sz="3600">
                <a:solidFill>
                  <a:schemeClr val="dk1"/>
                </a:solidFill>
                <a:latin typeface="IBM Plex Sans"/>
                <a:ea typeface="IBM Plex Sans"/>
                <a:cs typeface="IBM Plex Sans"/>
                <a:sym typeface="IBM Plex Sans"/>
              </a:defRPr>
            </a:lvl9pPr>
          </a:lstStyle>
          <a:p>
            <a:endParaRPr/>
          </a:p>
        </p:txBody>
      </p:sp>
      <p:sp>
        <p:nvSpPr>
          <p:cNvPr id="8" name="Google Shape;8;p1"/>
          <p:cNvSpPr txBox="1">
            <a:spLocks noGrp="1"/>
          </p:cNvSpPr>
          <p:nvPr>
            <p:ph type="body" idx="2"/>
          </p:nvPr>
        </p:nvSpPr>
        <p:spPr>
          <a:xfrm>
            <a:off x="4113250" y="2215425"/>
            <a:ext cx="3834600" cy="2517600"/>
          </a:xfrm>
          <a:prstGeom prst="rect">
            <a:avLst/>
          </a:prstGeom>
          <a:noFill/>
          <a:ln>
            <a:noFill/>
          </a:ln>
        </p:spPr>
        <p:txBody>
          <a:bodyPr spcFirstLastPara="1" wrap="square" lIns="91425" tIns="91425" rIns="91425" bIns="91425" anchor="b" anchorCtr="0">
            <a:noAutofit/>
          </a:bodyPr>
          <a:lstStyle>
            <a:lvl1pPr marL="457200" lvl="0"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1pPr>
            <a:lvl2pPr marL="914400" lvl="1"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2pPr>
            <a:lvl3pPr marL="1371600" lvl="2"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3pPr>
            <a:lvl4pPr marL="1828800" lvl="3"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4pPr>
            <a:lvl5pPr marL="2286000" lvl="4"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5pPr>
            <a:lvl6pPr marL="2743200" lvl="5"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6pPr>
            <a:lvl7pPr marL="3200400" lvl="6"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7pPr>
            <a:lvl8pPr marL="3657600" lvl="7"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8pPr>
            <a:lvl9pPr marL="4114800" lvl="8" indent="-292100">
              <a:spcBef>
                <a:spcPts val="0"/>
              </a:spcBef>
              <a:spcAft>
                <a:spcPts val="0"/>
              </a:spcAft>
              <a:buClr>
                <a:schemeClr val="dk1"/>
              </a:buClr>
              <a:buSzPts val="1000"/>
              <a:buFont typeface="IBM Plex Sans"/>
              <a:buChar char="■"/>
              <a:defRPr sz="1000">
                <a:solidFill>
                  <a:schemeClr val="dk1"/>
                </a:solidFill>
                <a:latin typeface="IBM Plex Sans"/>
                <a:ea typeface="IBM Plex Sans"/>
                <a:cs typeface="IBM Plex Sans"/>
                <a:sym typeface="IBM Plex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459">
          <p15:clr>
            <a:srgbClr val="00FFFF"/>
          </p15:clr>
        </p15:guide>
        <p15:guide id="2" pos="275">
          <p15:clr>
            <a:srgbClr val="00FFFF"/>
          </p15:clr>
        </p15:guide>
        <p15:guide id="3" orient="horz" pos="144">
          <p15:clr>
            <a:srgbClr val="00FFFF"/>
          </p15:clr>
        </p15:guide>
        <p15:guide id="4" orient="horz" pos="3094">
          <p15:clr>
            <a:srgbClr val="00FFFF"/>
          </p15:clr>
        </p15:guide>
        <p15:guide id="5" pos="2850">
          <p15:clr>
            <a:srgbClr val="00FFFF"/>
          </p15:clr>
        </p15:guide>
        <p15:guide id="6" pos="2910">
          <p15:clr>
            <a:srgbClr val="00FFFF"/>
          </p15:clr>
        </p15:guide>
        <p15:guide id="7" pos="1468">
          <p15:clr>
            <a:srgbClr val="00FFFF"/>
          </p15:clr>
        </p15:guide>
        <p15:guide id="8" pos="1527">
          <p15:clr>
            <a:srgbClr val="00FFFF"/>
          </p15:clr>
        </p15:guide>
        <p15:guide id="9" pos="4226">
          <p15:clr>
            <a:srgbClr val="00FFFF"/>
          </p15:clr>
        </p15:guide>
        <p15:guide id="10" pos="4285">
          <p15:clr>
            <a:srgbClr val="00FFFF"/>
          </p15:clr>
        </p15:guide>
        <p15:guide id="11" pos="3773">
          <p15:clr>
            <a:srgbClr val="00FFFF"/>
          </p15:clr>
        </p15:guide>
        <p15:guide id="12" pos="3830">
          <p15:clr>
            <a:srgbClr val="00FFFF"/>
          </p15:clr>
        </p15:guide>
        <p15:guide id="13" pos="1930">
          <p15:clr>
            <a:srgbClr val="00FFFF"/>
          </p15:clr>
        </p15:guide>
        <p15:guide id="14" pos="1987">
          <p15:clr>
            <a:srgbClr val="00FFFF"/>
          </p15:clr>
        </p15:guide>
        <p15:guide id="15" orient="horz" pos="288">
          <p15:clr>
            <a:srgbClr val="00FFFF"/>
          </p15:clr>
        </p15:guide>
        <p15:guide id="16" orient="horz" pos="2950">
          <p15:clr>
            <a:srgbClr val="00FFFF"/>
          </p15:clr>
        </p15:guide>
        <p15:guide id="17" orient="horz" pos="1135">
          <p15:clr>
            <a:srgbClr val="00FFFF"/>
          </p15:clr>
        </p15:guide>
        <p15:guide id="18" orient="horz" pos="1194">
          <p15:clr>
            <a:srgbClr val="00FFFF"/>
          </p15:clr>
        </p15:guide>
        <p15:guide id="19" orient="horz" pos="2043">
          <p15:clr>
            <a:srgbClr val="00FFFF"/>
          </p15:clr>
        </p15:guide>
        <p15:guide id="20" orient="horz" pos="2103">
          <p15:clr>
            <a:srgbClr val="00FFF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4"/>
        <p:cNvGrpSpPr/>
        <p:nvPr/>
      </p:nvGrpSpPr>
      <p:grpSpPr>
        <a:xfrm>
          <a:off x="0" y="0"/>
          <a:ext cx="0" cy="0"/>
          <a:chOff x="0" y="0"/>
          <a:chExt cx="0" cy="0"/>
        </a:xfrm>
      </p:grpSpPr>
      <p:sp>
        <p:nvSpPr>
          <p:cNvPr id="435" name="Google Shape;435;p43"/>
          <p:cNvSpPr txBox="1">
            <a:spLocks noGrp="1"/>
          </p:cNvSpPr>
          <p:nvPr>
            <p:ph type="body" idx="1"/>
          </p:nvPr>
        </p:nvSpPr>
        <p:spPr>
          <a:xfrm>
            <a:off x="284700" y="1782325"/>
            <a:ext cx="6153900" cy="2901300"/>
          </a:xfrm>
          <a:prstGeom prst="rect">
            <a:avLst/>
          </a:prstGeom>
          <a:noFill/>
          <a:ln>
            <a:noFill/>
          </a:ln>
        </p:spPr>
        <p:txBody>
          <a:bodyPr spcFirstLastPara="1" wrap="square" lIns="0" tIns="0" rIns="91425" bIns="0" anchor="t" anchorCtr="0">
            <a:noAutofit/>
          </a:bodyPr>
          <a:lstStyle>
            <a:lvl1pPr marL="457200" lvl="0" indent="-298450">
              <a:lnSpc>
                <a:spcPct val="150000"/>
              </a:lnSpc>
              <a:spcBef>
                <a:spcPts val="0"/>
              </a:spcBef>
              <a:spcAft>
                <a:spcPts val="0"/>
              </a:spcAft>
              <a:buClr>
                <a:schemeClr val="lt1"/>
              </a:buClr>
              <a:buSzPts val="1100"/>
              <a:buChar char="●"/>
              <a:defRPr sz="1100">
                <a:solidFill>
                  <a:schemeClr val="lt1"/>
                </a:solidFill>
              </a:defRPr>
            </a:lvl1pPr>
            <a:lvl2pPr marL="914400" lvl="1" indent="-298450">
              <a:lnSpc>
                <a:spcPct val="150000"/>
              </a:lnSpc>
              <a:spcBef>
                <a:spcPts val="1000"/>
              </a:spcBef>
              <a:spcAft>
                <a:spcPts val="0"/>
              </a:spcAft>
              <a:buClr>
                <a:schemeClr val="lt1"/>
              </a:buClr>
              <a:buSzPts val="1100"/>
              <a:buChar char="○"/>
              <a:defRPr sz="1100">
                <a:solidFill>
                  <a:schemeClr val="lt1"/>
                </a:solidFill>
              </a:defRPr>
            </a:lvl2pPr>
            <a:lvl3pPr marL="1371600" lvl="2" indent="-298450">
              <a:lnSpc>
                <a:spcPct val="150000"/>
              </a:lnSpc>
              <a:spcBef>
                <a:spcPts val="1000"/>
              </a:spcBef>
              <a:spcAft>
                <a:spcPts val="0"/>
              </a:spcAft>
              <a:buClr>
                <a:schemeClr val="lt1"/>
              </a:buClr>
              <a:buSzPts val="1100"/>
              <a:buChar char="■"/>
              <a:defRPr sz="1100">
                <a:solidFill>
                  <a:schemeClr val="lt1"/>
                </a:solidFill>
              </a:defRPr>
            </a:lvl3pPr>
            <a:lvl4pPr marL="1828800" lvl="3" indent="-298450">
              <a:lnSpc>
                <a:spcPct val="150000"/>
              </a:lnSpc>
              <a:spcBef>
                <a:spcPts val="1000"/>
              </a:spcBef>
              <a:spcAft>
                <a:spcPts val="0"/>
              </a:spcAft>
              <a:buClr>
                <a:schemeClr val="lt1"/>
              </a:buClr>
              <a:buSzPts val="1100"/>
              <a:buChar char="●"/>
              <a:defRPr sz="1100">
                <a:solidFill>
                  <a:schemeClr val="lt1"/>
                </a:solidFill>
              </a:defRPr>
            </a:lvl4pPr>
            <a:lvl5pPr marL="2286000" lvl="4" indent="-298450">
              <a:lnSpc>
                <a:spcPct val="150000"/>
              </a:lnSpc>
              <a:spcBef>
                <a:spcPts val="1000"/>
              </a:spcBef>
              <a:spcAft>
                <a:spcPts val="0"/>
              </a:spcAft>
              <a:buClr>
                <a:schemeClr val="lt1"/>
              </a:buClr>
              <a:buSzPts val="1100"/>
              <a:buChar char="○"/>
              <a:defRPr sz="1100">
                <a:solidFill>
                  <a:schemeClr val="lt1"/>
                </a:solidFill>
              </a:defRPr>
            </a:lvl5pPr>
            <a:lvl6pPr marL="2743200" lvl="5" indent="-298450">
              <a:lnSpc>
                <a:spcPct val="150000"/>
              </a:lnSpc>
              <a:spcBef>
                <a:spcPts val="1000"/>
              </a:spcBef>
              <a:spcAft>
                <a:spcPts val="0"/>
              </a:spcAft>
              <a:buClr>
                <a:schemeClr val="lt1"/>
              </a:buClr>
              <a:buSzPts val="1100"/>
              <a:buChar char="■"/>
              <a:defRPr sz="1100">
                <a:solidFill>
                  <a:schemeClr val="lt1"/>
                </a:solidFill>
              </a:defRPr>
            </a:lvl6pPr>
            <a:lvl7pPr marL="3200400" lvl="6" indent="-298450">
              <a:lnSpc>
                <a:spcPct val="150000"/>
              </a:lnSpc>
              <a:spcBef>
                <a:spcPts val="1000"/>
              </a:spcBef>
              <a:spcAft>
                <a:spcPts val="0"/>
              </a:spcAft>
              <a:buClr>
                <a:schemeClr val="lt1"/>
              </a:buClr>
              <a:buSzPts val="1100"/>
              <a:buChar char="●"/>
              <a:defRPr sz="1100">
                <a:solidFill>
                  <a:schemeClr val="lt1"/>
                </a:solidFill>
              </a:defRPr>
            </a:lvl7pPr>
            <a:lvl8pPr marL="3657600" lvl="7" indent="-298450">
              <a:lnSpc>
                <a:spcPct val="150000"/>
              </a:lnSpc>
              <a:spcBef>
                <a:spcPts val="1000"/>
              </a:spcBef>
              <a:spcAft>
                <a:spcPts val="0"/>
              </a:spcAft>
              <a:buClr>
                <a:schemeClr val="lt1"/>
              </a:buClr>
              <a:buSzPts val="1100"/>
              <a:buChar char="○"/>
              <a:defRPr sz="1100">
                <a:solidFill>
                  <a:schemeClr val="lt1"/>
                </a:solidFill>
              </a:defRPr>
            </a:lvl8pPr>
            <a:lvl9pPr marL="4114800" lvl="8" indent="-298450">
              <a:lnSpc>
                <a:spcPct val="150000"/>
              </a:lnSpc>
              <a:spcBef>
                <a:spcPts val="1000"/>
              </a:spcBef>
              <a:spcAft>
                <a:spcPts val="1000"/>
              </a:spcAft>
              <a:buClr>
                <a:schemeClr val="lt1"/>
              </a:buClr>
              <a:buSzPts val="1100"/>
              <a:buChar char="■"/>
              <a:defRPr sz="1100">
                <a:solidFill>
                  <a:schemeClr val="lt1"/>
                </a:solidFill>
              </a:defRPr>
            </a:lvl9pPr>
          </a:lstStyle>
          <a:p>
            <a:endParaRPr/>
          </a:p>
        </p:txBody>
      </p:sp>
      <p:sp>
        <p:nvSpPr>
          <p:cNvPr id="436" name="Google Shape;436;p43"/>
          <p:cNvSpPr txBox="1">
            <a:spLocks noGrp="1"/>
          </p:cNvSpPr>
          <p:nvPr>
            <p:ph type="title"/>
          </p:nvPr>
        </p:nvSpPr>
        <p:spPr>
          <a:xfrm>
            <a:off x="283475" y="459250"/>
            <a:ext cx="8575800" cy="655500"/>
          </a:xfrm>
          <a:prstGeom prst="rect">
            <a:avLst/>
          </a:prstGeom>
          <a:noFill/>
          <a:ln>
            <a:noFill/>
          </a:ln>
        </p:spPr>
        <p:txBody>
          <a:bodyPr spcFirstLastPara="1" wrap="square" lIns="0" tIns="0" rIns="91425" bIns="0" anchor="t" anchorCtr="0">
            <a:noAutofit/>
          </a:bodyPr>
          <a:lstStyle>
            <a:lvl1pPr lvl="0">
              <a:spcBef>
                <a:spcPts val="0"/>
              </a:spcBef>
              <a:spcAft>
                <a:spcPts val="0"/>
              </a:spcAft>
              <a:buClr>
                <a:schemeClr val="lt1"/>
              </a:buClr>
              <a:buSzPts val="4000"/>
              <a:buNone/>
              <a:defRPr sz="4000" b="1">
                <a:solidFill>
                  <a:schemeClr val="lt1"/>
                </a:solidFill>
              </a:defRPr>
            </a:lvl1pPr>
            <a:lvl2pPr lvl="1">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99">
          <p15:clr>
            <a:schemeClr val="accent1"/>
          </p15:clr>
        </p15:guide>
        <p15:guide id="2" orient="horz" pos="899">
          <p15:clr>
            <a:schemeClr val="accent1"/>
          </p15:clr>
        </p15:guide>
        <p15:guide id="3" orient="horz" pos="960">
          <p15:clr>
            <a:schemeClr val="accent1"/>
          </p15:clr>
        </p15:guide>
        <p15:guide id="4" orient="horz" pos="1560">
          <p15:clr>
            <a:schemeClr val="accent1"/>
          </p15:clr>
        </p15:guide>
        <p15:guide id="5" orient="horz" pos="1620">
          <p15:clr>
            <a:schemeClr val="accent1"/>
          </p15:clr>
        </p15:guide>
        <p15:guide id="6" orient="horz" pos="2280">
          <p15:clr>
            <a:schemeClr val="accent1"/>
          </p15:clr>
        </p15:guide>
        <p15:guide id="7" orient="horz" pos="2341">
          <p15:clr>
            <a:schemeClr val="accent1"/>
          </p15:clr>
        </p15:guide>
        <p15:guide id="8" pos="299">
          <p15:clr>
            <a:schemeClr val="accent1"/>
          </p15:clr>
        </p15:guide>
        <p15:guide id="9" pos="1559">
          <p15:clr>
            <a:schemeClr val="accent1"/>
          </p15:clr>
        </p15:guide>
        <p15:guide id="10" pos="1618">
          <p15:clr>
            <a:schemeClr val="accent1"/>
          </p15:clr>
        </p15:guide>
        <p15:guide id="11" pos="1981">
          <p15:clr>
            <a:schemeClr val="accent2"/>
          </p15:clr>
        </p15:guide>
        <p15:guide id="12" pos="2039">
          <p15:clr>
            <a:schemeClr val="accent2"/>
          </p15:clr>
        </p15:guide>
        <p15:guide id="13" pos="2880">
          <p15:clr>
            <a:schemeClr val="accent1"/>
          </p15:clr>
        </p15:guide>
        <p15:guide id="14" pos="2939">
          <p15:clr>
            <a:schemeClr val="accent1"/>
          </p15:clr>
        </p15:guide>
        <p15:guide id="15" pos="3719">
          <p15:clr>
            <a:schemeClr val="accent2"/>
          </p15:clr>
        </p15:guide>
        <p15:guide id="16" pos="3779">
          <p15:clr>
            <a:schemeClr val="accent2"/>
          </p15:clr>
        </p15:guide>
        <p15:guide id="17" pos="4140">
          <p15:clr>
            <a:schemeClr val="accent1"/>
          </p15:clr>
        </p15:guide>
        <p15:guide id="18" pos="4199">
          <p15:clr>
            <a:schemeClr val="accent1"/>
          </p15:clr>
        </p15:guide>
        <p15:guide id="19" pos="5459">
          <p15:clr>
            <a:schemeClr val="accent1"/>
          </p15:clr>
        </p15:guide>
        <p15:guide id="20" orient="horz" pos="2941">
          <p15:clr>
            <a:schemeClr val="accent1"/>
          </p15:clr>
        </p15:guide>
        <p15:guide id="21" pos="179">
          <p15:clr>
            <a:srgbClr val="EA4335"/>
          </p15:clr>
        </p15:guide>
        <p15:guide id="22" orient="horz" pos="180">
          <p15:clr>
            <a:srgbClr val="EA4335"/>
          </p15:clr>
        </p15:guide>
        <p15:guide id="23" pos="5581">
          <p15:clr>
            <a:srgbClr val="EA4335"/>
          </p15:clr>
        </p15:guide>
        <p15:guide id="24" orient="horz" pos="306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6"/>
          <p:cNvSpPr txBox="1">
            <a:spLocks noGrp="1"/>
          </p:cNvSpPr>
          <p:nvPr>
            <p:ph type="title"/>
          </p:nvPr>
        </p:nvSpPr>
        <p:spPr>
          <a:xfrm>
            <a:off x="2965900" y="913925"/>
            <a:ext cx="6108000" cy="22752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sz="3500" b="1">
                <a:latin typeface="Arial"/>
                <a:ea typeface="Arial"/>
                <a:cs typeface="Arial"/>
                <a:sym typeface="Arial"/>
              </a:rPr>
              <a:t>Unlocking Shared Housing Supply in Canada</a:t>
            </a:r>
            <a:r>
              <a:rPr lang="en" sz="3500">
                <a:latin typeface="Arial"/>
                <a:ea typeface="Arial"/>
                <a:cs typeface="Arial"/>
                <a:sym typeface="Arial"/>
              </a:rPr>
              <a:t>: </a:t>
            </a:r>
            <a:endParaRPr sz="3500">
              <a:latin typeface="Arial"/>
              <a:ea typeface="Arial"/>
              <a:cs typeface="Arial"/>
              <a:sym typeface="Arial"/>
            </a:endParaRPr>
          </a:p>
          <a:p>
            <a:pPr marL="0" lvl="0" indent="0" algn="l" rtl="0">
              <a:spcBef>
                <a:spcPts val="0"/>
              </a:spcBef>
              <a:spcAft>
                <a:spcPts val="0"/>
              </a:spcAft>
              <a:buNone/>
            </a:pPr>
            <a:r>
              <a:rPr lang="en" sz="3500">
                <a:latin typeface="Arial"/>
                <a:ea typeface="Arial"/>
                <a:cs typeface="Arial"/>
                <a:sym typeface="Arial"/>
              </a:rPr>
              <a:t>Happipad </a:t>
            </a:r>
            <a:endParaRPr sz="3500">
              <a:latin typeface="Arial"/>
              <a:ea typeface="Arial"/>
              <a:cs typeface="Arial"/>
              <a:sym typeface="Arial"/>
            </a:endParaRPr>
          </a:p>
          <a:p>
            <a:pPr marL="0" lvl="0" indent="0" algn="l" rtl="0">
              <a:spcBef>
                <a:spcPts val="0"/>
              </a:spcBef>
              <a:spcAft>
                <a:spcPts val="0"/>
              </a:spcAft>
              <a:buNone/>
            </a:pPr>
            <a:r>
              <a:rPr lang="en" sz="3500">
                <a:latin typeface="Arial"/>
                <a:ea typeface="Arial"/>
                <a:cs typeface="Arial"/>
                <a:sym typeface="Arial"/>
              </a:rPr>
              <a:t>Final Presentation</a:t>
            </a:r>
            <a:endParaRPr sz="3500">
              <a:latin typeface="Arial"/>
              <a:ea typeface="Arial"/>
              <a:cs typeface="Arial"/>
              <a:sym typeface="Arial"/>
            </a:endParaRPr>
          </a:p>
        </p:txBody>
      </p:sp>
      <p:sp>
        <p:nvSpPr>
          <p:cNvPr id="1003" name="Google Shape;1003;p96"/>
          <p:cNvSpPr txBox="1"/>
          <p:nvPr/>
        </p:nvSpPr>
        <p:spPr>
          <a:xfrm>
            <a:off x="2965900" y="3530900"/>
            <a:ext cx="5300700" cy="9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rPr>
              <a:t>Yuzhu Han, Foster Lockerbie, Jingran Zhao &amp; Litao Zheng</a:t>
            </a:r>
            <a:endParaRPr sz="13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06"/>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163" name="Google Shape;1163;p106"/>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164" name="Google Shape;1164;p106"/>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pic>
        <p:nvPicPr>
          <p:cNvPr id="1165" name="Google Shape;1165;p106"/>
          <p:cNvPicPr preferRelativeResize="0"/>
          <p:nvPr/>
        </p:nvPicPr>
        <p:blipFill>
          <a:blip r:embed="rId3">
            <a:alphaModFix/>
          </a:blip>
          <a:stretch>
            <a:fillRect/>
          </a:stretch>
        </p:blipFill>
        <p:spPr>
          <a:xfrm>
            <a:off x="1621662" y="1280300"/>
            <a:ext cx="7130975" cy="3021500"/>
          </a:xfrm>
          <a:prstGeom prst="rect">
            <a:avLst/>
          </a:prstGeom>
          <a:noFill/>
          <a:ln>
            <a:noFill/>
          </a:ln>
        </p:spPr>
      </p:pic>
      <p:sp>
        <p:nvSpPr>
          <p:cNvPr id="1166" name="Google Shape;1166;p106"/>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167" name="Google Shape;1167;p106"/>
          <p:cNvSpPr txBox="1">
            <a:spLocks noGrp="1"/>
          </p:cNvSpPr>
          <p:nvPr>
            <p:ph type="title" idx="4294967295"/>
          </p:nvPr>
        </p:nvSpPr>
        <p:spPr>
          <a:xfrm>
            <a:off x="693675" y="738725"/>
            <a:ext cx="5622600" cy="5517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sz="3000">
                <a:solidFill>
                  <a:schemeClr val="accent4"/>
                </a:solidFill>
              </a:rPr>
              <a:t>EDA - Contracts</a:t>
            </a:r>
            <a:endParaRPr sz="3000">
              <a:solidFill>
                <a:schemeClr val="accent4"/>
              </a:solidFill>
            </a:endParaRPr>
          </a:p>
        </p:txBody>
      </p:sp>
      <p:sp>
        <p:nvSpPr>
          <p:cNvPr id="1168" name="Google Shape;1168;p106"/>
          <p:cNvSpPr/>
          <p:nvPr/>
        </p:nvSpPr>
        <p:spPr>
          <a:xfrm rot="-5400000" flipH="1">
            <a:off x="8850" y="543625"/>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07"/>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174" name="Google Shape;1174;p107"/>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175" name="Google Shape;1175;p107"/>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pic>
        <p:nvPicPr>
          <p:cNvPr id="1176" name="Google Shape;1176;p107"/>
          <p:cNvPicPr preferRelativeResize="0"/>
          <p:nvPr/>
        </p:nvPicPr>
        <p:blipFill>
          <a:blip r:embed="rId3">
            <a:alphaModFix/>
          </a:blip>
          <a:stretch>
            <a:fillRect/>
          </a:stretch>
        </p:blipFill>
        <p:spPr>
          <a:xfrm>
            <a:off x="2410213" y="1346325"/>
            <a:ext cx="5401474" cy="3226425"/>
          </a:xfrm>
          <a:prstGeom prst="rect">
            <a:avLst/>
          </a:prstGeom>
          <a:noFill/>
          <a:ln>
            <a:noFill/>
          </a:ln>
        </p:spPr>
      </p:pic>
      <p:sp>
        <p:nvSpPr>
          <p:cNvPr id="1177" name="Google Shape;1177;p107"/>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178" name="Google Shape;1178;p107"/>
          <p:cNvSpPr txBox="1">
            <a:spLocks noGrp="1"/>
          </p:cNvSpPr>
          <p:nvPr>
            <p:ph type="title" idx="4294967295"/>
          </p:nvPr>
        </p:nvSpPr>
        <p:spPr>
          <a:xfrm>
            <a:off x="693675" y="738725"/>
            <a:ext cx="5622600" cy="5517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sz="3000">
                <a:solidFill>
                  <a:schemeClr val="accent4"/>
                </a:solidFill>
              </a:rPr>
              <a:t>EDA - Contracts</a:t>
            </a:r>
            <a:endParaRPr sz="3000">
              <a:solidFill>
                <a:schemeClr val="accent4"/>
              </a:solidFill>
            </a:endParaRPr>
          </a:p>
        </p:txBody>
      </p:sp>
      <p:sp>
        <p:nvSpPr>
          <p:cNvPr id="1179" name="Google Shape;1179;p107"/>
          <p:cNvSpPr/>
          <p:nvPr/>
        </p:nvSpPr>
        <p:spPr>
          <a:xfrm rot="-5400000" flipH="1">
            <a:off x="8850" y="543625"/>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08"/>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85" name="Google Shape;1185;p108"/>
          <p:cNvSpPr txBox="1">
            <a:spLocks noGrp="1"/>
          </p:cNvSpPr>
          <p:nvPr>
            <p:ph type="title"/>
          </p:nvPr>
        </p:nvSpPr>
        <p:spPr>
          <a:xfrm>
            <a:off x="693675" y="662525"/>
            <a:ext cx="5622600" cy="5517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EDA - Properties</a:t>
            </a:r>
            <a:endParaRPr/>
          </a:p>
        </p:txBody>
      </p:sp>
      <p:sp>
        <p:nvSpPr>
          <p:cNvPr id="1186" name="Google Shape;1186;p108"/>
          <p:cNvSpPr/>
          <p:nvPr/>
        </p:nvSpPr>
        <p:spPr>
          <a:xfrm rot="-5400000" flipH="1">
            <a:off x="8850" y="543625"/>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1187" name="Google Shape;1187;p108"/>
          <p:cNvPicPr preferRelativeResize="0"/>
          <p:nvPr/>
        </p:nvPicPr>
        <p:blipFill>
          <a:blip r:embed="rId3">
            <a:alphaModFix/>
          </a:blip>
          <a:stretch>
            <a:fillRect/>
          </a:stretch>
        </p:blipFill>
        <p:spPr>
          <a:xfrm>
            <a:off x="868325" y="2053038"/>
            <a:ext cx="2686050" cy="2047875"/>
          </a:xfrm>
          <a:prstGeom prst="rect">
            <a:avLst/>
          </a:prstGeom>
          <a:noFill/>
          <a:ln>
            <a:noFill/>
          </a:ln>
        </p:spPr>
      </p:pic>
      <p:pic>
        <p:nvPicPr>
          <p:cNvPr id="1188" name="Google Shape;1188;p108"/>
          <p:cNvPicPr preferRelativeResize="0"/>
          <p:nvPr/>
        </p:nvPicPr>
        <p:blipFill>
          <a:blip r:embed="rId4">
            <a:alphaModFix/>
          </a:blip>
          <a:stretch>
            <a:fillRect/>
          </a:stretch>
        </p:blipFill>
        <p:spPr>
          <a:xfrm>
            <a:off x="3996200" y="1245914"/>
            <a:ext cx="4777549" cy="3662150"/>
          </a:xfrm>
          <a:prstGeom prst="rect">
            <a:avLst/>
          </a:prstGeom>
          <a:noFill/>
          <a:ln>
            <a:noFill/>
          </a:ln>
        </p:spPr>
      </p:pic>
      <p:sp>
        <p:nvSpPr>
          <p:cNvPr id="1189" name="Google Shape;1189;p108"/>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09"/>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95" name="Google Shape;1195;p109"/>
          <p:cNvSpPr txBox="1">
            <a:spLocks noGrp="1"/>
          </p:cNvSpPr>
          <p:nvPr>
            <p:ph type="title"/>
          </p:nvPr>
        </p:nvSpPr>
        <p:spPr>
          <a:xfrm>
            <a:off x="754813" y="380699"/>
            <a:ext cx="56226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EDA - Properties</a:t>
            </a:r>
            <a:endParaRPr/>
          </a:p>
        </p:txBody>
      </p:sp>
      <p:sp>
        <p:nvSpPr>
          <p:cNvPr id="1196" name="Google Shape;1196;p109"/>
          <p:cNvSpPr/>
          <p:nvPr/>
        </p:nvSpPr>
        <p:spPr>
          <a:xfrm rot="-5400000" flipH="1">
            <a:off x="8850" y="543625"/>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1197" name="Google Shape;1197;p109"/>
          <p:cNvPicPr preferRelativeResize="0"/>
          <p:nvPr/>
        </p:nvPicPr>
        <p:blipFill>
          <a:blip r:embed="rId3">
            <a:alphaModFix/>
          </a:blip>
          <a:stretch>
            <a:fillRect/>
          </a:stretch>
        </p:blipFill>
        <p:spPr>
          <a:xfrm>
            <a:off x="352026" y="1523850"/>
            <a:ext cx="4045686" cy="3090375"/>
          </a:xfrm>
          <a:prstGeom prst="rect">
            <a:avLst/>
          </a:prstGeom>
          <a:noFill/>
          <a:ln>
            <a:noFill/>
          </a:ln>
        </p:spPr>
      </p:pic>
      <p:pic>
        <p:nvPicPr>
          <p:cNvPr id="1198" name="Google Shape;1198;p109"/>
          <p:cNvPicPr preferRelativeResize="0"/>
          <p:nvPr/>
        </p:nvPicPr>
        <p:blipFill>
          <a:blip r:embed="rId4">
            <a:alphaModFix/>
          </a:blip>
          <a:stretch>
            <a:fillRect/>
          </a:stretch>
        </p:blipFill>
        <p:spPr>
          <a:xfrm>
            <a:off x="4577025" y="1549813"/>
            <a:ext cx="4279726" cy="3038431"/>
          </a:xfrm>
          <a:prstGeom prst="rect">
            <a:avLst/>
          </a:prstGeom>
          <a:noFill/>
          <a:ln>
            <a:noFill/>
          </a:ln>
        </p:spPr>
      </p:pic>
      <p:sp>
        <p:nvSpPr>
          <p:cNvPr id="1199" name="Google Shape;1199;p109"/>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10"/>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05" name="Google Shape;1205;p110"/>
          <p:cNvSpPr txBox="1">
            <a:spLocks noGrp="1"/>
          </p:cNvSpPr>
          <p:nvPr>
            <p:ph type="title"/>
          </p:nvPr>
        </p:nvSpPr>
        <p:spPr>
          <a:xfrm>
            <a:off x="708275" y="362399"/>
            <a:ext cx="56226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EDA - Renters</a:t>
            </a:r>
            <a:endParaRPr/>
          </a:p>
        </p:txBody>
      </p:sp>
      <p:sp>
        <p:nvSpPr>
          <p:cNvPr id="1206" name="Google Shape;1206;p110"/>
          <p:cNvSpPr/>
          <p:nvPr/>
        </p:nvSpPr>
        <p:spPr>
          <a:xfrm rot="-5400000" flipH="1">
            <a:off x="8850" y="543625"/>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1207" name="Google Shape;1207;p110"/>
          <p:cNvPicPr preferRelativeResize="0"/>
          <p:nvPr/>
        </p:nvPicPr>
        <p:blipFill>
          <a:blip r:embed="rId3">
            <a:alphaModFix/>
          </a:blip>
          <a:stretch>
            <a:fillRect/>
          </a:stretch>
        </p:blipFill>
        <p:spPr>
          <a:xfrm>
            <a:off x="1988238" y="1364125"/>
            <a:ext cx="5355187" cy="3575200"/>
          </a:xfrm>
          <a:prstGeom prst="rect">
            <a:avLst/>
          </a:prstGeom>
          <a:noFill/>
          <a:ln>
            <a:noFill/>
          </a:ln>
        </p:spPr>
      </p:pic>
      <p:sp>
        <p:nvSpPr>
          <p:cNvPr id="1208" name="Google Shape;1208;p110"/>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11"/>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14" name="Google Shape;1214;p111"/>
          <p:cNvSpPr txBox="1">
            <a:spLocks noGrp="1"/>
          </p:cNvSpPr>
          <p:nvPr>
            <p:ph type="title"/>
          </p:nvPr>
        </p:nvSpPr>
        <p:spPr>
          <a:xfrm>
            <a:off x="671975" y="360524"/>
            <a:ext cx="56226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EDA - Renters</a:t>
            </a:r>
            <a:endParaRPr/>
          </a:p>
        </p:txBody>
      </p:sp>
      <p:sp>
        <p:nvSpPr>
          <p:cNvPr id="1215" name="Google Shape;1215;p111"/>
          <p:cNvSpPr/>
          <p:nvPr/>
        </p:nvSpPr>
        <p:spPr>
          <a:xfrm rot="-5400000" flipH="1">
            <a:off x="8850" y="543625"/>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1216" name="Google Shape;1216;p111"/>
          <p:cNvPicPr preferRelativeResize="0"/>
          <p:nvPr/>
        </p:nvPicPr>
        <p:blipFill>
          <a:blip r:embed="rId3">
            <a:alphaModFix/>
          </a:blip>
          <a:stretch>
            <a:fillRect/>
          </a:stretch>
        </p:blipFill>
        <p:spPr>
          <a:xfrm>
            <a:off x="1166850" y="1343125"/>
            <a:ext cx="6810292" cy="3379350"/>
          </a:xfrm>
          <a:prstGeom prst="rect">
            <a:avLst/>
          </a:prstGeom>
          <a:noFill/>
          <a:ln>
            <a:noFill/>
          </a:ln>
        </p:spPr>
      </p:pic>
      <p:sp>
        <p:nvSpPr>
          <p:cNvPr id="1217" name="Google Shape;1217;p111"/>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12"/>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23" name="Google Shape;1223;p112"/>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24" name="Google Shape;1224;p112"/>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sp>
        <p:nvSpPr>
          <p:cNvPr id="1225" name="Google Shape;1225;p112"/>
          <p:cNvSpPr txBox="1">
            <a:spLocks noGrp="1"/>
          </p:cNvSpPr>
          <p:nvPr>
            <p:ph type="title" idx="4294967295"/>
          </p:nvPr>
        </p:nvSpPr>
        <p:spPr>
          <a:xfrm>
            <a:off x="1854525" y="380699"/>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solidFill>
                  <a:schemeClr val="accent3"/>
                </a:solidFill>
              </a:rPr>
              <a:t>Results:</a:t>
            </a:r>
            <a:endParaRPr>
              <a:solidFill>
                <a:schemeClr val="accent3"/>
              </a:solidFill>
            </a:endParaRPr>
          </a:p>
        </p:txBody>
      </p:sp>
      <p:sp>
        <p:nvSpPr>
          <p:cNvPr id="1226" name="Google Shape;1226;p112"/>
          <p:cNvSpPr txBox="1">
            <a:spLocks noGrp="1"/>
          </p:cNvSpPr>
          <p:nvPr>
            <p:ph type="title"/>
          </p:nvPr>
        </p:nvSpPr>
        <p:spPr>
          <a:xfrm>
            <a:off x="1854525" y="1020874"/>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t>Predictive Modelling </a:t>
            </a:r>
            <a:endParaRPr/>
          </a:p>
          <a:p>
            <a:pPr marL="0" lvl="0" indent="0" algn="l" rtl="0">
              <a:spcBef>
                <a:spcPts val="0"/>
              </a:spcBef>
              <a:spcAft>
                <a:spcPts val="0"/>
              </a:spcAft>
              <a:buNone/>
            </a:pPr>
            <a:r>
              <a:rPr lang="en"/>
              <a:t>                       - price predictions</a:t>
            </a:r>
            <a:endParaRPr/>
          </a:p>
        </p:txBody>
      </p:sp>
      <p:graphicFrame>
        <p:nvGraphicFramePr>
          <p:cNvPr id="1227" name="Google Shape;1227;p112"/>
          <p:cNvGraphicFramePr/>
          <p:nvPr/>
        </p:nvGraphicFramePr>
        <p:xfrm>
          <a:off x="1620300" y="1915250"/>
          <a:ext cx="7239000" cy="2600235"/>
        </p:xfrm>
        <a:graphic>
          <a:graphicData uri="http://schemas.openxmlformats.org/drawingml/2006/table">
            <a:tbl>
              <a:tblPr>
                <a:noFill/>
                <a:tableStyleId>{A7C3C581-1500-47EE-84A6-FEBA0276ECC1}</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405825">
                <a:tc>
                  <a:txBody>
                    <a:bodyPr/>
                    <a:lstStyle/>
                    <a:p>
                      <a:pPr marL="0" lvl="0" indent="0" algn="l" rtl="0">
                        <a:spcBef>
                          <a:spcPts val="0"/>
                        </a:spcBef>
                        <a:spcAft>
                          <a:spcPts val="0"/>
                        </a:spcAft>
                        <a:buNone/>
                      </a:pPr>
                      <a:r>
                        <a:rPr lang="en">
                          <a:solidFill>
                            <a:schemeClr val="lt1"/>
                          </a:solidFill>
                        </a:rPr>
                        <a:t>Model Name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RMSE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Relative Error</a:t>
                      </a:r>
                      <a:endParaRPr>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rPr>
                        <a:t>XGBoost (target encoding)</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137.41</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16.46%</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rPr>
                        <a:t>XGBoost (one-hot encoding)</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141.89</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16.99%</a:t>
                      </a:r>
                      <a:endParaRPr>
                        <a:solidFill>
                          <a:schemeClr val="lt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rPr>
                        <a:t>Random Forest </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highlight>
                            <a:srgbClr val="0000FF"/>
                          </a:highlight>
                        </a:rPr>
                        <a:t>133.60</a:t>
                      </a:r>
                      <a:endParaRPr>
                        <a:solidFill>
                          <a:schemeClr val="lt1"/>
                        </a:solidFill>
                        <a:highlight>
                          <a:srgbClr val="0000FF"/>
                        </a:highlight>
                      </a:endParaRPr>
                    </a:p>
                  </a:txBody>
                  <a:tcPr marL="91425" marR="91425" marT="91425" marB="91425"/>
                </a:tc>
                <a:tc>
                  <a:txBody>
                    <a:bodyPr/>
                    <a:lstStyle/>
                    <a:p>
                      <a:pPr marL="0" lvl="0" indent="0" algn="l" rtl="0">
                        <a:spcBef>
                          <a:spcPts val="0"/>
                        </a:spcBef>
                        <a:spcAft>
                          <a:spcPts val="0"/>
                        </a:spcAft>
                        <a:buNone/>
                      </a:pPr>
                      <a:r>
                        <a:rPr lang="en">
                          <a:solidFill>
                            <a:schemeClr val="lt1"/>
                          </a:solidFill>
                        </a:rPr>
                        <a:t>16.00%</a:t>
                      </a:r>
                      <a:endParaRPr>
                        <a:solidFill>
                          <a:schemeClr val="lt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rPr>
                        <a:t>LightGBM</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137.42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16.46%</a:t>
                      </a:r>
                      <a:endParaRPr>
                        <a:solidFill>
                          <a:schemeClr val="lt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rPr>
                        <a:t>Random Forest + NLP</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140.43</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16.82%</a:t>
                      </a:r>
                      <a:endParaRPr>
                        <a:solidFill>
                          <a:schemeClr val="lt1"/>
                        </a:solidFill>
                      </a:endParaRPr>
                    </a:p>
                  </a:txBody>
                  <a:tcPr marL="91425" marR="91425" marT="91425" marB="91425"/>
                </a:tc>
                <a:extLst>
                  <a:ext uri="{0D108BD9-81ED-4DB2-BD59-A6C34878D82A}">
                    <a16:rowId xmlns:a16="http://schemas.microsoft.com/office/drawing/2014/main" val="10005"/>
                  </a:ext>
                </a:extLst>
              </a:tr>
            </a:tbl>
          </a:graphicData>
        </a:graphic>
      </p:graphicFrame>
      <p:sp>
        <p:nvSpPr>
          <p:cNvPr id="1228" name="Google Shape;1228;p112"/>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229" name="Google Shape;1229;p112"/>
          <p:cNvSpPr/>
          <p:nvPr/>
        </p:nvSpPr>
        <p:spPr>
          <a:xfrm rot="-5400000" flipH="1">
            <a:off x="1168925" y="198900"/>
            <a:ext cx="551700" cy="551700"/>
          </a:xfrm>
          <a:prstGeom prst="pie">
            <a:avLst>
              <a:gd name="adj1" fmla="val 9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13"/>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35" name="Google Shape;1235;p113"/>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36" name="Google Shape;1236;p113"/>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sp>
        <p:nvSpPr>
          <p:cNvPr id="1237" name="Google Shape;1237;p113"/>
          <p:cNvSpPr txBox="1">
            <a:spLocks noGrp="1"/>
          </p:cNvSpPr>
          <p:nvPr>
            <p:ph type="title" idx="4294967295"/>
          </p:nvPr>
        </p:nvSpPr>
        <p:spPr>
          <a:xfrm>
            <a:off x="1854525" y="380699"/>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solidFill>
                  <a:schemeClr val="accent3"/>
                </a:solidFill>
              </a:rPr>
              <a:t>Results:</a:t>
            </a:r>
            <a:endParaRPr>
              <a:solidFill>
                <a:schemeClr val="accent3"/>
              </a:solidFill>
            </a:endParaRPr>
          </a:p>
        </p:txBody>
      </p:sp>
      <p:sp>
        <p:nvSpPr>
          <p:cNvPr id="1238" name="Google Shape;1238;p113"/>
          <p:cNvSpPr txBox="1">
            <a:spLocks noGrp="1"/>
          </p:cNvSpPr>
          <p:nvPr>
            <p:ph type="title"/>
          </p:nvPr>
        </p:nvSpPr>
        <p:spPr>
          <a:xfrm>
            <a:off x="1854525" y="1020874"/>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t>Predictive Modelling </a:t>
            </a:r>
            <a:endParaRPr/>
          </a:p>
          <a:p>
            <a:pPr marL="0" lvl="0" indent="0" algn="l" rtl="0">
              <a:spcBef>
                <a:spcPts val="0"/>
              </a:spcBef>
              <a:spcAft>
                <a:spcPts val="0"/>
              </a:spcAft>
              <a:buNone/>
            </a:pPr>
            <a:r>
              <a:rPr lang="en"/>
              <a:t>                       - price predictions</a:t>
            </a:r>
            <a:endParaRPr/>
          </a:p>
        </p:txBody>
      </p:sp>
      <p:pic>
        <p:nvPicPr>
          <p:cNvPr id="1239" name="Google Shape;1239;p113"/>
          <p:cNvPicPr preferRelativeResize="0"/>
          <p:nvPr/>
        </p:nvPicPr>
        <p:blipFill>
          <a:blip r:embed="rId3">
            <a:alphaModFix/>
          </a:blip>
          <a:stretch>
            <a:fillRect/>
          </a:stretch>
        </p:blipFill>
        <p:spPr>
          <a:xfrm>
            <a:off x="1854525" y="1834787"/>
            <a:ext cx="6180151" cy="3174837"/>
          </a:xfrm>
          <a:prstGeom prst="rect">
            <a:avLst/>
          </a:prstGeom>
          <a:noFill/>
          <a:ln>
            <a:noFill/>
          </a:ln>
        </p:spPr>
      </p:pic>
      <p:sp>
        <p:nvSpPr>
          <p:cNvPr id="1240" name="Google Shape;1240;p113"/>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241" name="Google Shape;1241;p113"/>
          <p:cNvSpPr/>
          <p:nvPr/>
        </p:nvSpPr>
        <p:spPr>
          <a:xfrm rot="-5400000" flipH="1">
            <a:off x="1154950" y="198900"/>
            <a:ext cx="551700" cy="551700"/>
          </a:xfrm>
          <a:prstGeom prst="pie">
            <a:avLst>
              <a:gd name="adj1" fmla="val 9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14"/>
          <p:cNvSpPr txBox="1">
            <a:spLocks noGrp="1"/>
          </p:cNvSpPr>
          <p:nvPr>
            <p:ph type="body" idx="1"/>
          </p:nvPr>
        </p:nvSpPr>
        <p:spPr>
          <a:xfrm>
            <a:off x="134025" y="2551950"/>
            <a:ext cx="4290600" cy="373200"/>
          </a:xfrm>
          <a:prstGeom prst="rect">
            <a:avLst/>
          </a:prstGeom>
        </p:spPr>
        <p:txBody>
          <a:bodyPr spcFirstLastPara="1" wrap="square" lIns="0" tIns="91425" rIns="91425" bIns="91425" anchor="t" anchorCtr="0">
            <a:noAutofit/>
          </a:bodyPr>
          <a:lstStyle/>
          <a:p>
            <a:pPr marL="457200" lvl="0" indent="-330200" algn="l" rtl="0">
              <a:spcBef>
                <a:spcPts val="0"/>
              </a:spcBef>
              <a:spcAft>
                <a:spcPts val="0"/>
              </a:spcAft>
              <a:buSzPts val="1600"/>
              <a:buChar char="●"/>
            </a:pPr>
            <a:r>
              <a:rPr lang="en" sz="1600"/>
              <a:t>5-fold Random Forest:</a:t>
            </a:r>
            <a:endParaRPr sz="16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47" name="Google Shape;1247;p114"/>
          <p:cNvSpPr txBox="1">
            <a:spLocks noGrp="1"/>
          </p:cNvSpPr>
          <p:nvPr>
            <p:ph type="title"/>
          </p:nvPr>
        </p:nvSpPr>
        <p:spPr>
          <a:xfrm>
            <a:off x="756700" y="57599"/>
            <a:ext cx="56226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Results:</a:t>
            </a:r>
            <a:endParaRPr/>
          </a:p>
        </p:txBody>
      </p:sp>
      <p:sp>
        <p:nvSpPr>
          <p:cNvPr id="1248" name="Google Shape;1248;p114"/>
          <p:cNvSpPr txBox="1">
            <a:spLocks noGrp="1"/>
          </p:cNvSpPr>
          <p:nvPr>
            <p:ph type="title" idx="2"/>
          </p:nvPr>
        </p:nvSpPr>
        <p:spPr>
          <a:xfrm>
            <a:off x="284700" y="1020875"/>
            <a:ext cx="5998800" cy="813900"/>
          </a:xfrm>
          <a:prstGeom prst="rect">
            <a:avLst/>
          </a:prstGeom>
        </p:spPr>
        <p:txBody>
          <a:bodyPr spcFirstLastPara="1" wrap="square" lIns="0" tIns="91425" rIns="91425" bIns="0" anchor="t" anchorCtr="0">
            <a:noAutofit/>
          </a:bodyPr>
          <a:lstStyle/>
          <a:p>
            <a:pPr marL="0" lvl="0" indent="0" algn="l" rtl="0">
              <a:spcBef>
                <a:spcPts val="0"/>
              </a:spcBef>
              <a:spcAft>
                <a:spcPts val="0"/>
              </a:spcAft>
              <a:buNone/>
            </a:pPr>
            <a:r>
              <a:rPr lang="en" sz="2600"/>
              <a:t>Predictive Modelling </a:t>
            </a:r>
            <a:endParaRPr sz="2600"/>
          </a:p>
          <a:p>
            <a:pPr marL="0" lvl="0" indent="0" algn="l" rtl="0">
              <a:spcBef>
                <a:spcPts val="0"/>
              </a:spcBef>
              <a:spcAft>
                <a:spcPts val="0"/>
              </a:spcAft>
              <a:buNone/>
            </a:pPr>
            <a:r>
              <a:rPr lang="en" sz="2600"/>
              <a:t>- Rental Likelihood Classifier</a:t>
            </a:r>
            <a:endParaRPr sz="2600"/>
          </a:p>
        </p:txBody>
      </p:sp>
      <p:sp>
        <p:nvSpPr>
          <p:cNvPr id="1249" name="Google Shape;1249;p114"/>
          <p:cNvSpPr/>
          <p:nvPr/>
        </p:nvSpPr>
        <p:spPr>
          <a:xfrm rot="-5400000" flipH="1">
            <a:off x="8850" y="238825"/>
            <a:ext cx="551700" cy="551700"/>
          </a:xfrm>
          <a:prstGeom prst="pie">
            <a:avLst>
              <a:gd name="adj1" fmla="val 9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1250" name="Google Shape;1250;p114"/>
          <p:cNvPicPr preferRelativeResize="0"/>
          <p:nvPr/>
        </p:nvPicPr>
        <p:blipFill>
          <a:blip r:embed="rId3">
            <a:alphaModFix/>
          </a:blip>
          <a:stretch>
            <a:fillRect/>
          </a:stretch>
        </p:blipFill>
        <p:spPr>
          <a:xfrm>
            <a:off x="474750" y="2982825"/>
            <a:ext cx="3285825" cy="1989750"/>
          </a:xfrm>
          <a:prstGeom prst="rect">
            <a:avLst/>
          </a:prstGeom>
          <a:noFill/>
          <a:ln>
            <a:noFill/>
          </a:ln>
        </p:spPr>
      </p:pic>
      <p:sp>
        <p:nvSpPr>
          <p:cNvPr id="1251" name="Google Shape;1251;p114"/>
          <p:cNvSpPr txBox="1"/>
          <p:nvPr/>
        </p:nvSpPr>
        <p:spPr>
          <a:xfrm>
            <a:off x="27875" y="1968675"/>
            <a:ext cx="6467700" cy="373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solidFill>
                  <a:schemeClr val="lt1"/>
                </a:solidFill>
              </a:rPr>
              <a:t>Target variable: a binary column indicating whether the property has a rental record in the contracts dataset </a:t>
            </a:r>
            <a:endParaRPr sz="1600">
              <a:solidFill>
                <a:schemeClr val="lt1"/>
              </a:solidFill>
            </a:endParaRPr>
          </a:p>
        </p:txBody>
      </p:sp>
      <p:sp>
        <p:nvSpPr>
          <p:cNvPr id="1252" name="Google Shape;1252;p114"/>
          <p:cNvSpPr txBox="1">
            <a:spLocks noGrp="1"/>
          </p:cNvSpPr>
          <p:nvPr>
            <p:ph type="subTitle" idx="3"/>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graphicFrame>
        <p:nvGraphicFramePr>
          <p:cNvPr id="1253" name="Google Shape;1253;p114"/>
          <p:cNvGraphicFramePr/>
          <p:nvPr/>
        </p:nvGraphicFramePr>
        <p:xfrm>
          <a:off x="4523050" y="3383400"/>
          <a:ext cx="1780225" cy="1188630"/>
        </p:xfrm>
        <a:graphic>
          <a:graphicData uri="http://schemas.openxmlformats.org/drawingml/2006/table">
            <a:tbl>
              <a:tblPr>
                <a:noFill/>
                <a:tableStyleId>{A7C3C581-1500-47EE-84A6-FEBA0276ECC1}</a:tableStyleId>
              </a:tblPr>
              <a:tblGrid>
                <a:gridCol w="561700">
                  <a:extLst>
                    <a:ext uri="{9D8B030D-6E8A-4147-A177-3AD203B41FA5}">
                      <a16:colId xmlns:a16="http://schemas.microsoft.com/office/drawing/2014/main" val="20000"/>
                    </a:ext>
                  </a:extLst>
                </a:gridCol>
                <a:gridCol w="672825">
                  <a:extLst>
                    <a:ext uri="{9D8B030D-6E8A-4147-A177-3AD203B41FA5}">
                      <a16:colId xmlns:a16="http://schemas.microsoft.com/office/drawing/2014/main" val="20001"/>
                    </a:ext>
                  </a:extLst>
                </a:gridCol>
                <a:gridCol w="545700">
                  <a:extLst>
                    <a:ext uri="{9D8B030D-6E8A-4147-A177-3AD203B41FA5}">
                      <a16:colId xmlns:a16="http://schemas.microsoft.com/office/drawing/2014/main" val="20002"/>
                    </a:ext>
                  </a:extLst>
                </a:gridCol>
              </a:tblGrid>
              <a:tr h="327525">
                <a:tc>
                  <a:txBody>
                    <a:bodyPr/>
                    <a:lstStyle/>
                    <a:p>
                      <a:pPr marL="0" lvl="0" indent="0" algn="l" rtl="0">
                        <a:spcBef>
                          <a:spcPts val="0"/>
                        </a:spcBef>
                        <a:spcAft>
                          <a:spcPts val="0"/>
                        </a:spcAft>
                        <a:buNone/>
                      </a:pP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0</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1</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27525">
                <a:tc>
                  <a:txBody>
                    <a:bodyPr/>
                    <a:lstStyle/>
                    <a:p>
                      <a:pPr marL="0" lvl="0" indent="0" algn="l" rtl="0">
                        <a:spcBef>
                          <a:spcPts val="0"/>
                        </a:spcBef>
                        <a:spcAft>
                          <a:spcPts val="0"/>
                        </a:spcAft>
                        <a:buNone/>
                      </a:pPr>
                      <a:r>
                        <a:rPr lang="en">
                          <a:solidFill>
                            <a:schemeClr val="lt1"/>
                          </a:solidFill>
                        </a:rPr>
                        <a:t>0</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3693</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4</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27525">
                <a:tc>
                  <a:txBody>
                    <a:bodyPr/>
                    <a:lstStyle/>
                    <a:p>
                      <a:pPr marL="0" lvl="0" indent="0" algn="l" rtl="0">
                        <a:spcBef>
                          <a:spcPts val="0"/>
                        </a:spcBef>
                        <a:spcAft>
                          <a:spcPts val="0"/>
                        </a:spcAft>
                        <a:buNone/>
                      </a:pPr>
                      <a:r>
                        <a:rPr lang="en">
                          <a:solidFill>
                            <a:schemeClr val="lt1"/>
                          </a:solidFill>
                        </a:rPr>
                        <a:t>1</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321</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27</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54" name="Google Shape;1254;p114"/>
          <p:cNvSpPr txBox="1"/>
          <p:nvPr/>
        </p:nvSpPr>
        <p:spPr>
          <a:xfrm>
            <a:off x="5008550" y="3085625"/>
            <a:ext cx="1492200" cy="2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Predict</a:t>
            </a:r>
            <a:endParaRPr>
              <a:solidFill>
                <a:schemeClr val="lt1"/>
              </a:solidFill>
            </a:endParaRPr>
          </a:p>
        </p:txBody>
      </p:sp>
      <p:sp>
        <p:nvSpPr>
          <p:cNvPr id="1255" name="Google Shape;1255;p114"/>
          <p:cNvSpPr txBox="1"/>
          <p:nvPr/>
        </p:nvSpPr>
        <p:spPr>
          <a:xfrm>
            <a:off x="3997325" y="3791100"/>
            <a:ext cx="6783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True</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15"/>
          <p:cNvSpPr txBox="1">
            <a:spLocks noGrp="1"/>
          </p:cNvSpPr>
          <p:nvPr>
            <p:ph type="title" idx="4294967295"/>
          </p:nvPr>
        </p:nvSpPr>
        <p:spPr>
          <a:xfrm>
            <a:off x="1662375" y="709949"/>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solidFill>
                  <a:schemeClr val="accent3"/>
                </a:solidFill>
              </a:rPr>
              <a:t>NLP - Ollama</a:t>
            </a:r>
            <a:endParaRPr>
              <a:solidFill>
                <a:schemeClr val="accent3"/>
              </a:solidFill>
            </a:endParaRPr>
          </a:p>
        </p:txBody>
      </p:sp>
      <p:sp>
        <p:nvSpPr>
          <p:cNvPr id="1261" name="Google Shape;1261;p115"/>
          <p:cNvSpPr txBox="1"/>
          <p:nvPr/>
        </p:nvSpPr>
        <p:spPr>
          <a:xfrm>
            <a:off x="1662375" y="1718575"/>
            <a:ext cx="6748200" cy="27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Ollama is a command-line platform for running large language models (LLMs) on local computer for offline text generation and analysis</a:t>
            </a: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natural language processing tasks such as summarization, text classification, etc.</a:t>
            </a:r>
            <a:endParaRPr sz="1800">
              <a:solidFill>
                <a:schemeClr val="lt1"/>
              </a:solidFill>
            </a:endParaRPr>
          </a:p>
          <a:p>
            <a:pPr marL="0" lvl="0" indent="0" algn="l" rtl="0">
              <a:spcBef>
                <a:spcPts val="0"/>
              </a:spcBef>
              <a:spcAft>
                <a:spcPts val="0"/>
              </a:spcAft>
              <a:buNone/>
            </a:pPr>
            <a:endParaRPr sz="1800" b="1">
              <a:solidFill>
                <a:schemeClr val="lt1"/>
              </a:solidFill>
            </a:endParaRPr>
          </a:p>
          <a:p>
            <a:pPr marL="0" lvl="0" indent="0" algn="l" rtl="0">
              <a:spcBef>
                <a:spcPts val="0"/>
              </a:spcBef>
              <a:spcAft>
                <a:spcPts val="0"/>
              </a:spcAft>
              <a:buNone/>
            </a:pPr>
            <a:r>
              <a:rPr lang="en" sz="1800" b="1">
                <a:solidFill>
                  <a:schemeClr val="lt1"/>
                </a:solidFill>
              </a:rPr>
              <a:t>Mistral</a:t>
            </a:r>
            <a:r>
              <a:rPr lang="en" sz="1800">
                <a:solidFill>
                  <a:schemeClr val="lt1"/>
                </a:solidFill>
              </a:rPr>
              <a:t>: </a:t>
            </a: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Good balance between accuracy and speed</a:t>
            </a: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Run efficiently on local hardware</a:t>
            </a:r>
            <a:endParaRPr sz="1800">
              <a:solidFill>
                <a:schemeClr val="lt1"/>
              </a:solidFill>
            </a:endParaRPr>
          </a:p>
        </p:txBody>
      </p:sp>
      <p:sp>
        <p:nvSpPr>
          <p:cNvPr id="1262" name="Google Shape;1262;p115"/>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63" name="Google Shape;1263;p115"/>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64" name="Google Shape;1264;p115"/>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sp>
        <p:nvSpPr>
          <p:cNvPr id="1265" name="Google Shape;1265;p115"/>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266" name="Google Shape;1266;p115"/>
          <p:cNvSpPr/>
          <p:nvPr/>
        </p:nvSpPr>
        <p:spPr>
          <a:xfrm rot="-5400000" flipH="1">
            <a:off x="987225" y="588250"/>
            <a:ext cx="551700" cy="551700"/>
          </a:xfrm>
          <a:prstGeom prst="pie">
            <a:avLst>
              <a:gd name="adj1" fmla="val 9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97"/>
          <p:cNvSpPr txBox="1">
            <a:spLocks noGrp="1"/>
          </p:cNvSpPr>
          <p:nvPr>
            <p:ph type="subTitle" idx="1"/>
          </p:nvPr>
        </p:nvSpPr>
        <p:spPr>
          <a:xfrm>
            <a:off x="5537976" y="1368300"/>
            <a:ext cx="3453600" cy="461700"/>
          </a:xfrm>
          <a:prstGeom prst="rect">
            <a:avLst/>
          </a:prstGeom>
        </p:spPr>
        <p:txBody>
          <a:bodyPr spcFirstLastPara="1" wrap="square" lIns="0" tIns="91425" rIns="91425" bIns="0" anchor="t" anchorCtr="0">
            <a:normAutofit fontScale="92500" lnSpcReduction="10000"/>
          </a:bodyPr>
          <a:lstStyle/>
          <a:p>
            <a:pPr marL="0" lvl="0" indent="0" algn="l" rtl="0">
              <a:spcBef>
                <a:spcPts val="0"/>
              </a:spcBef>
              <a:spcAft>
                <a:spcPts val="0"/>
              </a:spcAft>
              <a:buNone/>
            </a:pPr>
            <a:r>
              <a:rPr lang="en" dirty="0">
                <a:latin typeface="Arial"/>
                <a:ea typeface="Arial"/>
                <a:cs typeface="Arial"/>
                <a:sym typeface="Arial"/>
              </a:rPr>
              <a:t>Team &amp; Happipad Overview</a:t>
            </a:r>
            <a:endParaRPr dirty="0">
              <a:latin typeface="Arial"/>
              <a:ea typeface="Arial"/>
              <a:cs typeface="Arial"/>
              <a:sym typeface="Arial"/>
            </a:endParaRPr>
          </a:p>
        </p:txBody>
      </p:sp>
      <p:sp>
        <p:nvSpPr>
          <p:cNvPr id="1009" name="Google Shape;1009;p97"/>
          <p:cNvSpPr txBox="1">
            <a:spLocks noGrp="1"/>
          </p:cNvSpPr>
          <p:nvPr>
            <p:ph type="subTitle" idx="3"/>
          </p:nvPr>
        </p:nvSpPr>
        <p:spPr>
          <a:xfrm>
            <a:off x="5537976" y="2131763"/>
            <a:ext cx="3453600" cy="461700"/>
          </a:xfrm>
          <a:prstGeom prst="rect">
            <a:avLst/>
          </a:prstGeom>
        </p:spPr>
        <p:txBody>
          <a:bodyPr spcFirstLastPara="1" wrap="square" lIns="0" tIns="91425" rIns="91425" bIns="0" anchor="t" anchorCtr="0">
            <a:normAutofit fontScale="92500" lnSpcReduction="10000"/>
          </a:bodyPr>
          <a:lstStyle/>
          <a:p>
            <a:pPr marL="0" lvl="0" indent="0" algn="l" rtl="0">
              <a:spcBef>
                <a:spcPts val="0"/>
              </a:spcBef>
              <a:spcAft>
                <a:spcPts val="0"/>
              </a:spcAft>
              <a:buNone/>
            </a:pPr>
            <a:r>
              <a:rPr lang="en">
                <a:latin typeface="Arial"/>
                <a:ea typeface="Arial"/>
                <a:cs typeface="Arial"/>
                <a:sym typeface="Arial"/>
              </a:rPr>
              <a:t>Project Details</a:t>
            </a:r>
            <a:endParaRPr>
              <a:latin typeface="Arial"/>
              <a:ea typeface="Arial"/>
              <a:cs typeface="Arial"/>
              <a:sym typeface="Arial"/>
            </a:endParaRPr>
          </a:p>
        </p:txBody>
      </p:sp>
      <p:sp>
        <p:nvSpPr>
          <p:cNvPr id="1010" name="Google Shape;1010;p97"/>
          <p:cNvSpPr txBox="1">
            <a:spLocks noGrp="1"/>
          </p:cNvSpPr>
          <p:nvPr>
            <p:ph type="subTitle" idx="5"/>
          </p:nvPr>
        </p:nvSpPr>
        <p:spPr>
          <a:xfrm>
            <a:off x="5537976" y="2900576"/>
            <a:ext cx="3453600" cy="461700"/>
          </a:xfrm>
          <a:prstGeom prst="rect">
            <a:avLst/>
          </a:prstGeom>
        </p:spPr>
        <p:txBody>
          <a:bodyPr spcFirstLastPara="1" wrap="square" lIns="0" tIns="91425" rIns="91425" bIns="0" anchor="t" anchorCtr="0">
            <a:normAutofit fontScale="92500" lnSpcReduction="10000"/>
          </a:bodyPr>
          <a:lstStyle/>
          <a:p>
            <a:pPr marL="0" lvl="0" indent="0" algn="l" rtl="0">
              <a:spcBef>
                <a:spcPts val="0"/>
              </a:spcBef>
              <a:spcAft>
                <a:spcPts val="0"/>
              </a:spcAft>
              <a:buNone/>
            </a:pPr>
            <a:r>
              <a:rPr lang="en">
                <a:latin typeface="Arial"/>
                <a:ea typeface="Arial"/>
                <a:cs typeface="Arial"/>
                <a:sym typeface="Arial"/>
              </a:rPr>
              <a:t>Results</a:t>
            </a:r>
            <a:endParaRPr>
              <a:latin typeface="Arial"/>
              <a:ea typeface="Arial"/>
              <a:cs typeface="Arial"/>
              <a:sym typeface="Arial"/>
            </a:endParaRPr>
          </a:p>
        </p:txBody>
      </p:sp>
      <p:sp>
        <p:nvSpPr>
          <p:cNvPr id="1011" name="Google Shape;1011;p97"/>
          <p:cNvSpPr txBox="1">
            <a:spLocks noGrp="1"/>
          </p:cNvSpPr>
          <p:nvPr>
            <p:ph type="subTitle" idx="7"/>
          </p:nvPr>
        </p:nvSpPr>
        <p:spPr>
          <a:xfrm>
            <a:off x="5537976" y="3669363"/>
            <a:ext cx="3453600" cy="461700"/>
          </a:xfrm>
          <a:prstGeom prst="rect">
            <a:avLst/>
          </a:prstGeom>
        </p:spPr>
        <p:txBody>
          <a:bodyPr spcFirstLastPara="1" wrap="square" lIns="0" tIns="91425" rIns="91425" bIns="0" anchor="t" anchorCtr="0">
            <a:normAutofit fontScale="92500" lnSpcReduction="10000"/>
          </a:bodyPr>
          <a:lstStyle/>
          <a:p>
            <a:pPr marL="0" lvl="0" indent="0" algn="l" rtl="0">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1012" name="Google Shape;1012;p97"/>
          <p:cNvSpPr txBox="1"/>
          <p:nvPr/>
        </p:nvSpPr>
        <p:spPr>
          <a:xfrm>
            <a:off x="4665825" y="2132150"/>
            <a:ext cx="522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Urbanist Medium"/>
                <a:ea typeface="Urbanist Medium"/>
                <a:cs typeface="Urbanist Medium"/>
                <a:sym typeface="Urbanist Medium"/>
              </a:rPr>
              <a:t>02.</a:t>
            </a:r>
            <a:endParaRPr sz="1800">
              <a:solidFill>
                <a:schemeClr val="lt1"/>
              </a:solidFill>
              <a:latin typeface="Urbanist Medium"/>
              <a:ea typeface="Urbanist Medium"/>
              <a:cs typeface="Urbanist Medium"/>
              <a:sym typeface="Urbanist Medium"/>
            </a:endParaRPr>
          </a:p>
        </p:txBody>
      </p:sp>
      <p:sp>
        <p:nvSpPr>
          <p:cNvPr id="1013" name="Google Shape;1013;p97"/>
          <p:cNvSpPr txBox="1"/>
          <p:nvPr/>
        </p:nvSpPr>
        <p:spPr>
          <a:xfrm>
            <a:off x="4665825" y="1374240"/>
            <a:ext cx="522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Urbanist Medium"/>
                <a:ea typeface="Urbanist Medium"/>
                <a:cs typeface="Urbanist Medium"/>
                <a:sym typeface="Urbanist Medium"/>
              </a:rPr>
              <a:t>01.</a:t>
            </a:r>
            <a:endParaRPr sz="1800">
              <a:solidFill>
                <a:schemeClr val="lt1"/>
              </a:solidFill>
              <a:latin typeface="Urbanist Medium"/>
              <a:ea typeface="Urbanist Medium"/>
              <a:cs typeface="Urbanist Medium"/>
              <a:sym typeface="Urbanist Medium"/>
            </a:endParaRPr>
          </a:p>
        </p:txBody>
      </p:sp>
      <p:sp>
        <p:nvSpPr>
          <p:cNvPr id="1014" name="Google Shape;1014;p97"/>
          <p:cNvSpPr txBox="1"/>
          <p:nvPr/>
        </p:nvSpPr>
        <p:spPr>
          <a:xfrm>
            <a:off x="4665825" y="2912600"/>
            <a:ext cx="522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Urbanist Medium"/>
                <a:ea typeface="Urbanist Medium"/>
                <a:cs typeface="Urbanist Medium"/>
                <a:sym typeface="Urbanist Medium"/>
              </a:rPr>
              <a:t>03.</a:t>
            </a:r>
            <a:endParaRPr sz="1800">
              <a:solidFill>
                <a:schemeClr val="lt1"/>
              </a:solidFill>
              <a:latin typeface="Urbanist Medium"/>
              <a:ea typeface="Urbanist Medium"/>
              <a:cs typeface="Urbanist Medium"/>
              <a:sym typeface="Urbanist Medium"/>
            </a:endParaRPr>
          </a:p>
        </p:txBody>
      </p:sp>
      <p:sp>
        <p:nvSpPr>
          <p:cNvPr id="1015" name="Google Shape;1015;p97"/>
          <p:cNvSpPr txBox="1"/>
          <p:nvPr/>
        </p:nvSpPr>
        <p:spPr>
          <a:xfrm>
            <a:off x="4665825" y="3655421"/>
            <a:ext cx="522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Urbanist Medium"/>
                <a:ea typeface="Urbanist Medium"/>
                <a:cs typeface="Urbanist Medium"/>
                <a:sym typeface="Urbanist Medium"/>
              </a:rPr>
              <a:t>04.</a:t>
            </a:r>
            <a:endParaRPr sz="1800">
              <a:solidFill>
                <a:schemeClr val="lt1"/>
              </a:solidFill>
              <a:latin typeface="Urbanist Medium"/>
              <a:ea typeface="Urbanist Medium"/>
              <a:cs typeface="Urbanist Medium"/>
              <a:sym typeface="Urbanist Medium"/>
            </a:endParaRPr>
          </a:p>
        </p:txBody>
      </p:sp>
      <p:sp>
        <p:nvSpPr>
          <p:cNvPr id="1016" name="Google Shape;1016;p97"/>
          <p:cNvSpPr txBox="1">
            <a:spLocks noGrp="1"/>
          </p:cNvSpPr>
          <p:nvPr>
            <p:ph type="title"/>
          </p:nvPr>
        </p:nvSpPr>
        <p:spPr>
          <a:xfrm>
            <a:off x="1582800" y="1485525"/>
            <a:ext cx="2989200" cy="4338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sz="3000" b="1">
                <a:latin typeface="Arial"/>
                <a:ea typeface="Arial"/>
                <a:cs typeface="Arial"/>
                <a:sym typeface="Arial"/>
              </a:rPr>
              <a:t>Contents</a:t>
            </a:r>
            <a:endParaRPr sz="3000" b="1">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16"/>
          <p:cNvSpPr txBox="1"/>
          <p:nvPr/>
        </p:nvSpPr>
        <p:spPr>
          <a:xfrm>
            <a:off x="1443600" y="1615461"/>
            <a:ext cx="7410600" cy="254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lt1"/>
                </a:solidFill>
              </a:rPr>
              <a:t>Expected output columns:</a:t>
            </a:r>
            <a:r>
              <a:rPr lang="en" sz="1800" dirty="0">
                <a:solidFill>
                  <a:schemeClr val="lt1"/>
                </a:solidFill>
              </a:rPr>
              <a:t> </a:t>
            </a:r>
            <a:endParaRPr sz="1800"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dirty="0">
                <a:solidFill>
                  <a:schemeClr val="lt1"/>
                </a:solidFill>
              </a:rPr>
              <a:t>number_of_people: number of people mentioned in the description</a:t>
            </a:r>
            <a:endParaRPr sz="1800"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dirty="0">
                <a:solidFill>
                  <a:schemeClr val="lt1"/>
                </a:solidFill>
              </a:rPr>
              <a:t>bedrooms: how many bedrooms for rent</a:t>
            </a:r>
            <a:endParaRPr sz="1800"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dirty="0">
                <a:solidFill>
                  <a:schemeClr val="lt1"/>
                </a:solidFill>
              </a:rPr>
              <a:t>pets_allowed: whether pets are allowed on the property</a:t>
            </a:r>
            <a:endParaRPr sz="1800"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dirty="0">
                <a:solidFill>
                  <a:schemeClr val="lt1"/>
                </a:solidFill>
              </a:rPr>
              <a:t>property_size: the size of the property</a:t>
            </a:r>
            <a:endParaRPr sz="1800"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dirty="0">
                <a:solidFill>
                  <a:schemeClr val="lt1"/>
                </a:solidFill>
              </a:rPr>
              <a:t>shared_spaces: a list of shared spaces in the rental listing</a:t>
            </a:r>
            <a:endParaRPr sz="1800"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dirty="0">
                <a:solidFill>
                  <a:schemeClr val="lt1"/>
                </a:solidFill>
              </a:rPr>
              <a:t>bathroom_type: the bathroom would be shared or private</a:t>
            </a:r>
            <a:endParaRPr sz="1800"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dirty="0">
                <a:solidFill>
                  <a:schemeClr val="lt1"/>
                </a:solidFill>
              </a:rPr>
              <a:t>nearby_amenities: a list of nearby amenities, such as bus stop</a:t>
            </a:r>
            <a:endParaRPr sz="1800"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dirty="0">
                <a:solidFill>
                  <a:schemeClr val="lt1"/>
                </a:solidFill>
              </a:rPr>
              <a:t>unique_features: unique features of the property</a:t>
            </a:r>
            <a:endParaRPr sz="1800" dirty="0">
              <a:solidFill>
                <a:schemeClr val="lt1"/>
              </a:solidFill>
            </a:endParaRPr>
          </a:p>
          <a:p>
            <a:pPr marL="0" lvl="0" indent="0" algn="l" rtl="0">
              <a:spcBef>
                <a:spcPts val="0"/>
              </a:spcBef>
              <a:spcAft>
                <a:spcPts val="0"/>
              </a:spcAft>
              <a:buNone/>
            </a:pPr>
            <a:endParaRPr sz="1100" dirty="0">
              <a:solidFill>
                <a:schemeClr val="lt1"/>
              </a:solidFill>
            </a:endParaRPr>
          </a:p>
        </p:txBody>
      </p:sp>
      <p:sp>
        <p:nvSpPr>
          <p:cNvPr id="1272" name="Google Shape;1272;p116"/>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73" name="Google Shape;1273;p116"/>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74" name="Google Shape;1274;p116"/>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sp>
        <p:nvSpPr>
          <p:cNvPr id="1275" name="Google Shape;1275;p116"/>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276" name="Google Shape;1276;p116"/>
          <p:cNvSpPr txBox="1">
            <a:spLocks noGrp="1"/>
          </p:cNvSpPr>
          <p:nvPr>
            <p:ph type="title" idx="4294967295"/>
          </p:nvPr>
        </p:nvSpPr>
        <p:spPr>
          <a:xfrm>
            <a:off x="1662375" y="709949"/>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solidFill>
                  <a:schemeClr val="accent3"/>
                </a:solidFill>
              </a:rPr>
              <a:t>NLP - Ollama</a:t>
            </a:r>
            <a:endParaRPr>
              <a:solidFill>
                <a:schemeClr val="accent3"/>
              </a:solidFill>
            </a:endParaRPr>
          </a:p>
        </p:txBody>
      </p:sp>
      <p:sp>
        <p:nvSpPr>
          <p:cNvPr id="1277" name="Google Shape;1277;p116"/>
          <p:cNvSpPr/>
          <p:nvPr/>
        </p:nvSpPr>
        <p:spPr>
          <a:xfrm rot="-5400000" flipH="1">
            <a:off x="987225" y="588250"/>
            <a:ext cx="551700" cy="551700"/>
          </a:xfrm>
          <a:prstGeom prst="pie">
            <a:avLst>
              <a:gd name="adj1" fmla="val 9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117"/>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83" name="Google Shape;1283;p117"/>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84" name="Google Shape;1284;p117"/>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sp>
        <p:nvSpPr>
          <p:cNvPr id="1285" name="Google Shape;1285;p117"/>
          <p:cNvSpPr txBox="1"/>
          <p:nvPr/>
        </p:nvSpPr>
        <p:spPr>
          <a:xfrm>
            <a:off x="1613600" y="1506625"/>
            <a:ext cx="6762000" cy="28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rPr>
              <a:t>Input prompt 1: </a:t>
            </a:r>
            <a:endParaRPr sz="1600" b="1">
              <a:solidFill>
                <a:schemeClr val="lt1"/>
              </a:solidFill>
            </a:endParaRPr>
          </a:p>
          <a:p>
            <a:pPr marL="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r>
              <a:rPr lang="en" sz="1600" i="1">
                <a:solidFill>
                  <a:schemeClr val="lt1"/>
                </a:solidFill>
              </a:rPr>
              <a:t>Return a JSON object with:</a:t>
            </a:r>
            <a:endParaRPr sz="1600" i="1">
              <a:solidFill>
                <a:schemeClr val="lt1"/>
              </a:solidFill>
            </a:endParaRPr>
          </a:p>
          <a:p>
            <a:pPr marL="0" lvl="0" indent="0" algn="l" rtl="0">
              <a:spcBef>
                <a:spcPts val="0"/>
              </a:spcBef>
              <a:spcAft>
                <a:spcPts val="0"/>
              </a:spcAft>
              <a:buNone/>
            </a:pPr>
            <a:r>
              <a:rPr lang="en" sz="1600" i="1">
                <a:solidFill>
                  <a:schemeClr val="lt1"/>
                </a:solidFill>
              </a:rPr>
              <a:t>- Number Of People (how many people the space is for or referenced)</a:t>
            </a:r>
            <a:endParaRPr sz="1600" i="1">
              <a:solidFill>
                <a:schemeClr val="lt1"/>
              </a:solidFill>
            </a:endParaRPr>
          </a:p>
          <a:p>
            <a:pPr marL="0" lvl="0" indent="0" algn="l" rtl="0">
              <a:spcBef>
                <a:spcPts val="0"/>
              </a:spcBef>
              <a:spcAft>
                <a:spcPts val="0"/>
              </a:spcAft>
              <a:buNone/>
            </a:pPr>
            <a:r>
              <a:rPr lang="en" sz="1600" i="1">
                <a:solidFill>
                  <a:schemeClr val="lt1"/>
                </a:solidFill>
              </a:rPr>
              <a:t>- Number Of Pets (how many pets are mentioned)</a:t>
            </a:r>
            <a:endParaRPr sz="1600" i="1">
              <a:solidFill>
                <a:schemeClr val="lt1"/>
              </a:solidFill>
            </a:endParaRPr>
          </a:p>
          <a:p>
            <a:pPr marL="0" lvl="0" indent="0" algn="l" rtl="0">
              <a:spcBef>
                <a:spcPts val="0"/>
              </a:spcBef>
              <a:spcAft>
                <a:spcPts val="0"/>
              </a:spcAft>
              <a:buNone/>
            </a:pPr>
            <a:r>
              <a:rPr lang="en" sz="1600" i="1">
                <a:solidFill>
                  <a:schemeClr val="lt1"/>
                </a:solidFill>
              </a:rPr>
              <a:t>- Property Size (e.g., small, medium, large, unknown)</a:t>
            </a:r>
            <a:endParaRPr sz="1600" i="1">
              <a:solidFill>
                <a:schemeClr val="lt1"/>
              </a:solidFill>
            </a:endParaRPr>
          </a:p>
          <a:p>
            <a:pPr marL="0" lvl="0" indent="0" algn="l" rtl="0">
              <a:spcBef>
                <a:spcPts val="0"/>
              </a:spcBef>
              <a:spcAft>
                <a:spcPts val="0"/>
              </a:spcAft>
              <a:buNone/>
            </a:pPr>
            <a:r>
              <a:rPr lang="en" sz="1600" i="1">
                <a:solidFill>
                  <a:schemeClr val="lt1"/>
                </a:solidFill>
              </a:rPr>
              <a:t>- Shared Spaces (e.g., kitchen, living room)</a:t>
            </a:r>
            <a:endParaRPr sz="1600" i="1">
              <a:solidFill>
                <a:schemeClr val="lt1"/>
              </a:solidFill>
            </a:endParaRPr>
          </a:p>
          <a:p>
            <a:pPr marL="0" lvl="0" indent="0" algn="l" rtl="0">
              <a:spcBef>
                <a:spcPts val="0"/>
              </a:spcBef>
              <a:spcAft>
                <a:spcPts val="0"/>
              </a:spcAft>
              <a:buNone/>
            </a:pPr>
            <a:r>
              <a:rPr lang="en" sz="1600" i="1">
                <a:solidFill>
                  <a:schemeClr val="lt1"/>
                </a:solidFill>
              </a:rPr>
              <a:t>- Bathroom Type (shared or private)</a:t>
            </a:r>
            <a:endParaRPr sz="1600" i="1">
              <a:solidFill>
                <a:schemeClr val="lt1"/>
              </a:solidFill>
            </a:endParaRPr>
          </a:p>
          <a:p>
            <a:pPr marL="0" lvl="0" indent="0" algn="l" rtl="0">
              <a:spcBef>
                <a:spcPts val="0"/>
              </a:spcBef>
              <a:spcAft>
                <a:spcPts val="0"/>
              </a:spcAft>
              <a:buNone/>
            </a:pPr>
            <a:r>
              <a:rPr lang="en" sz="1600" i="1">
                <a:solidFill>
                  <a:schemeClr val="lt1"/>
                </a:solidFill>
              </a:rPr>
              <a:t>- Nearby Facilities (e.g., bus stop, store)</a:t>
            </a:r>
            <a:endParaRPr sz="1600" i="1">
              <a:solidFill>
                <a:schemeClr val="lt1"/>
              </a:solidFill>
            </a:endParaRPr>
          </a:p>
          <a:p>
            <a:pPr marL="0" lvl="0" indent="0" algn="l" rtl="0">
              <a:spcBef>
                <a:spcPts val="0"/>
              </a:spcBef>
              <a:spcAft>
                <a:spcPts val="0"/>
              </a:spcAft>
              <a:buNone/>
            </a:pPr>
            <a:endParaRPr sz="1600" i="1">
              <a:solidFill>
                <a:schemeClr val="lt1"/>
              </a:solidFill>
            </a:endParaRPr>
          </a:p>
          <a:p>
            <a:pPr marL="0" lvl="0" indent="0" algn="l" rtl="0">
              <a:spcBef>
                <a:spcPts val="0"/>
              </a:spcBef>
              <a:spcAft>
                <a:spcPts val="0"/>
              </a:spcAft>
              <a:buNone/>
            </a:pPr>
            <a:r>
              <a:rPr lang="en" sz="1600" i="1">
                <a:solidFill>
                  <a:schemeClr val="lt1"/>
                </a:solidFill>
              </a:rPr>
              <a:t>If the information is missing, return "unknown".</a:t>
            </a:r>
            <a:endParaRPr sz="1600" i="1">
              <a:solidFill>
                <a:schemeClr val="lt1"/>
              </a:solidFill>
            </a:endParaRPr>
          </a:p>
          <a:p>
            <a:pPr marL="0" lvl="0" indent="0" algn="l" rtl="0">
              <a:spcBef>
                <a:spcPts val="0"/>
              </a:spcBef>
              <a:spcAft>
                <a:spcPts val="0"/>
              </a:spcAft>
              <a:buNone/>
            </a:pPr>
            <a:endParaRPr sz="1600">
              <a:solidFill>
                <a:schemeClr val="lt1"/>
              </a:solidFill>
            </a:endParaRPr>
          </a:p>
        </p:txBody>
      </p:sp>
      <p:sp>
        <p:nvSpPr>
          <p:cNvPr id="1286" name="Google Shape;1286;p117"/>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287" name="Google Shape;1287;p117"/>
          <p:cNvSpPr txBox="1">
            <a:spLocks noGrp="1"/>
          </p:cNvSpPr>
          <p:nvPr>
            <p:ph type="title" idx="4294967295"/>
          </p:nvPr>
        </p:nvSpPr>
        <p:spPr>
          <a:xfrm>
            <a:off x="1662375" y="709949"/>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solidFill>
                  <a:schemeClr val="accent3"/>
                </a:solidFill>
              </a:rPr>
              <a:t>NLP - Ollama</a:t>
            </a:r>
            <a:endParaRPr>
              <a:solidFill>
                <a:schemeClr val="accent3"/>
              </a:solidFill>
            </a:endParaRPr>
          </a:p>
        </p:txBody>
      </p:sp>
      <p:sp>
        <p:nvSpPr>
          <p:cNvPr id="1288" name="Google Shape;1288;p117"/>
          <p:cNvSpPr/>
          <p:nvPr/>
        </p:nvSpPr>
        <p:spPr>
          <a:xfrm rot="-5400000" flipH="1">
            <a:off x="987225" y="588250"/>
            <a:ext cx="551700" cy="551700"/>
          </a:xfrm>
          <a:prstGeom prst="pie">
            <a:avLst>
              <a:gd name="adj1" fmla="val 9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8"/>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94" name="Google Shape;1294;p118"/>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95" name="Google Shape;1295;p118"/>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sp>
        <p:nvSpPr>
          <p:cNvPr id="1296" name="Google Shape;1296;p118"/>
          <p:cNvSpPr txBox="1"/>
          <p:nvPr/>
        </p:nvSpPr>
        <p:spPr>
          <a:xfrm>
            <a:off x="1662375" y="1427825"/>
            <a:ext cx="67620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rPr>
              <a:t>Example output 1: </a:t>
            </a:r>
            <a:endParaRPr sz="1600" b="1">
              <a:solidFill>
                <a:schemeClr val="lt1"/>
              </a:solidFill>
            </a:endParaRPr>
          </a:p>
          <a:p>
            <a:pPr marL="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endParaRPr sz="1600" i="1">
              <a:solidFill>
                <a:schemeClr val="lt1"/>
              </a:solidFill>
            </a:endParaRPr>
          </a:p>
          <a:p>
            <a:pPr marL="0" lvl="0" indent="0" algn="l" rtl="0">
              <a:spcBef>
                <a:spcPts val="0"/>
              </a:spcBef>
              <a:spcAft>
                <a:spcPts val="0"/>
              </a:spcAft>
              <a:buNone/>
            </a:pPr>
            <a:endParaRPr sz="1600">
              <a:solidFill>
                <a:schemeClr val="lt1"/>
              </a:solidFill>
            </a:endParaRPr>
          </a:p>
        </p:txBody>
      </p:sp>
      <p:pic>
        <p:nvPicPr>
          <p:cNvPr id="1297" name="Google Shape;1297;p118"/>
          <p:cNvPicPr preferRelativeResize="0"/>
          <p:nvPr/>
        </p:nvPicPr>
        <p:blipFill>
          <a:blip r:embed="rId3">
            <a:alphaModFix/>
          </a:blip>
          <a:stretch>
            <a:fillRect/>
          </a:stretch>
        </p:blipFill>
        <p:spPr>
          <a:xfrm>
            <a:off x="300038" y="2063050"/>
            <a:ext cx="8543925" cy="1819275"/>
          </a:xfrm>
          <a:prstGeom prst="rect">
            <a:avLst/>
          </a:prstGeom>
          <a:noFill/>
          <a:ln>
            <a:noFill/>
          </a:ln>
        </p:spPr>
      </p:pic>
      <p:sp>
        <p:nvSpPr>
          <p:cNvPr id="1298" name="Google Shape;1298;p118"/>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299" name="Google Shape;1299;p118"/>
          <p:cNvSpPr txBox="1">
            <a:spLocks noGrp="1"/>
          </p:cNvSpPr>
          <p:nvPr>
            <p:ph type="title" idx="4294967295"/>
          </p:nvPr>
        </p:nvSpPr>
        <p:spPr>
          <a:xfrm>
            <a:off x="1662375" y="709949"/>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solidFill>
                  <a:schemeClr val="accent3"/>
                </a:solidFill>
              </a:rPr>
              <a:t>NLP - Ollama</a:t>
            </a:r>
            <a:endParaRPr>
              <a:solidFill>
                <a:schemeClr val="accent3"/>
              </a:solidFill>
            </a:endParaRPr>
          </a:p>
        </p:txBody>
      </p:sp>
      <p:sp>
        <p:nvSpPr>
          <p:cNvPr id="1300" name="Google Shape;1300;p118"/>
          <p:cNvSpPr/>
          <p:nvPr/>
        </p:nvSpPr>
        <p:spPr>
          <a:xfrm rot="-5400000" flipH="1">
            <a:off x="987225" y="588250"/>
            <a:ext cx="551700" cy="551700"/>
          </a:xfrm>
          <a:prstGeom prst="pie">
            <a:avLst>
              <a:gd name="adj1" fmla="val 9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19"/>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306" name="Google Shape;1306;p119"/>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307" name="Google Shape;1307;p119"/>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sp>
        <p:nvSpPr>
          <p:cNvPr id="1308" name="Google Shape;1308;p119"/>
          <p:cNvSpPr txBox="1"/>
          <p:nvPr/>
        </p:nvSpPr>
        <p:spPr>
          <a:xfrm>
            <a:off x="1484075" y="1278025"/>
            <a:ext cx="7461600" cy="37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rPr>
              <a:t>Input prompt final: </a:t>
            </a:r>
            <a:endParaRPr sz="1600" b="1">
              <a:solidFill>
                <a:schemeClr val="lt1"/>
              </a:solidFill>
            </a:endParaRPr>
          </a:p>
          <a:p>
            <a:pPr marL="0" lvl="0" indent="0" algn="l" rtl="0">
              <a:spcBef>
                <a:spcPts val="0"/>
              </a:spcBef>
              <a:spcAft>
                <a:spcPts val="0"/>
              </a:spcAft>
              <a:buNone/>
            </a:pPr>
            <a:endParaRPr sz="1600">
              <a:solidFill>
                <a:schemeClr val="lt1"/>
              </a:solidFill>
            </a:endParaRPr>
          </a:p>
          <a:p>
            <a:pPr marL="0" lvl="0" indent="0" algn="l" rtl="0">
              <a:lnSpc>
                <a:spcPct val="100000"/>
              </a:lnSpc>
              <a:spcBef>
                <a:spcPts val="0"/>
              </a:spcBef>
              <a:spcAft>
                <a:spcPts val="0"/>
              </a:spcAft>
              <a:buNone/>
            </a:pPr>
            <a:r>
              <a:rPr lang="en" sz="1600" i="1">
                <a:solidFill>
                  <a:schemeClr val="lt1"/>
                </a:solidFill>
              </a:rPr>
              <a:t>Schema:</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  "number_of_people": "</a:t>
            </a:r>
            <a:r>
              <a:rPr lang="en" sz="1600" i="1">
                <a:solidFill>
                  <a:schemeClr val="accent3"/>
                </a:solidFill>
              </a:rPr>
              <a:t>integer</a:t>
            </a:r>
            <a:r>
              <a:rPr lang="en" sz="1600" i="1">
                <a:solidFill>
                  <a:schemeClr val="lt1"/>
                </a:solidFill>
              </a:rPr>
              <a:t> or 'unknown'",</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  "bedrooms": "</a:t>
            </a:r>
            <a:r>
              <a:rPr lang="en" sz="1600" i="1">
                <a:solidFill>
                  <a:schemeClr val="accent3"/>
                </a:solidFill>
              </a:rPr>
              <a:t>integer</a:t>
            </a:r>
            <a:r>
              <a:rPr lang="en" sz="1600" i="1">
                <a:solidFill>
                  <a:schemeClr val="lt1"/>
                </a:solidFill>
              </a:rPr>
              <a:t> or 'unknown'",</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  "pets_allowed": "</a:t>
            </a:r>
            <a:r>
              <a:rPr lang="en" sz="1600" i="1">
                <a:solidFill>
                  <a:schemeClr val="accent5"/>
                </a:solidFill>
              </a:rPr>
              <a:t>true, false</a:t>
            </a:r>
            <a:r>
              <a:rPr lang="en" sz="1600" i="1">
                <a:solidFill>
                  <a:schemeClr val="lt1"/>
                </a:solidFill>
              </a:rPr>
              <a:t>, or 'unknown'",</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  "property_size": "</a:t>
            </a:r>
            <a:r>
              <a:rPr lang="en" sz="1600" i="1">
                <a:solidFill>
                  <a:schemeClr val="accent5"/>
                </a:solidFill>
              </a:rPr>
              <a:t>'small', 'medium', 'large'</a:t>
            </a:r>
            <a:r>
              <a:rPr lang="en" sz="1600" i="1">
                <a:solidFill>
                  <a:schemeClr val="lt1"/>
                </a:solidFill>
              </a:rPr>
              <a:t>, or 'unknown'",</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  "shared_spaces": "</a:t>
            </a:r>
            <a:r>
              <a:rPr lang="en" sz="1600" i="1">
                <a:solidFill>
                  <a:schemeClr val="accent3"/>
                </a:solidFill>
              </a:rPr>
              <a:t>comma-separated string</a:t>
            </a:r>
            <a:r>
              <a:rPr lang="en" sz="1600" i="1">
                <a:solidFill>
                  <a:schemeClr val="lt1"/>
                </a:solidFill>
              </a:rPr>
              <a:t> or 'unknown'",</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  "bathroom_type": "</a:t>
            </a:r>
            <a:r>
              <a:rPr lang="en" sz="1600" i="1">
                <a:solidFill>
                  <a:schemeClr val="accent5"/>
                </a:solidFill>
              </a:rPr>
              <a:t>'private', 'shared'</a:t>
            </a:r>
            <a:r>
              <a:rPr lang="en" sz="1600" i="1">
                <a:solidFill>
                  <a:schemeClr val="lt1"/>
                </a:solidFill>
              </a:rPr>
              <a:t>, or 'unknown'",</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  "nearby_amenities": "</a:t>
            </a:r>
            <a:r>
              <a:rPr lang="en" sz="1600" i="1">
                <a:solidFill>
                  <a:schemeClr val="accent3"/>
                </a:solidFill>
              </a:rPr>
              <a:t>comma-separated string</a:t>
            </a:r>
            <a:r>
              <a:rPr lang="en" sz="1600" i="1">
                <a:solidFill>
                  <a:schemeClr val="lt1"/>
                </a:solidFill>
              </a:rPr>
              <a:t> from </a:t>
            </a:r>
            <a:r>
              <a:rPr lang="en" sz="1600" i="1">
                <a:solidFill>
                  <a:schemeClr val="accent5"/>
                </a:solidFill>
              </a:rPr>
              <a:t>[bus, store, recreation centre/pool, school and university]</a:t>
            </a:r>
            <a:r>
              <a:rPr lang="en" sz="1600" i="1">
                <a:solidFill>
                  <a:schemeClr val="lt1"/>
                </a:solidFill>
              </a:rPr>
              <a:t> or 'unknown'",</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  "unique_features": "</a:t>
            </a:r>
            <a:r>
              <a:rPr lang="en" sz="1600" i="1">
                <a:solidFill>
                  <a:schemeClr val="accent3"/>
                </a:solidFill>
              </a:rPr>
              <a:t>semicolon-separated string</a:t>
            </a:r>
            <a:r>
              <a:rPr lang="en" sz="1600" i="1">
                <a:solidFill>
                  <a:schemeClr val="lt1"/>
                </a:solidFill>
              </a:rPr>
              <a:t> or 'unknown'"</a:t>
            </a:r>
            <a:endParaRPr sz="1600" i="1">
              <a:solidFill>
                <a:schemeClr val="lt1"/>
              </a:solidFill>
            </a:endParaRPr>
          </a:p>
          <a:p>
            <a:pPr marL="0" lvl="0" indent="0" algn="l" rtl="0">
              <a:lnSpc>
                <a:spcPct val="100000"/>
              </a:lnSpc>
              <a:spcBef>
                <a:spcPts val="0"/>
              </a:spcBef>
              <a:spcAft>
                <a:spcPts val="0"/>
              </a:spcAft>
              <a:buNone/>
            </a:pPr>
            <a:r>
              <a:rPr lang="en" sz="1600" i="1">
                <a:solidFill>
                  <a:schemeClr val="lt1"/>
                </a:solidFill>
              </a:rPr>
              <a:t>}}</a:t>
            </a:r>
            <a:endParaRPr sz="1600" i="1">
              <a:solidFill>
                <a:schemeClr val="lt1"/>
              </a:solidFill>
            </a:endParaRPr>
          </a:p>
          <a:p>
            <a:pPr marL="0" lvl="0" indent="0" algn="l" rtl="0">
              <a:spcBef>
                <a:spcPts val="0"/>
              </a:spcBef>
              <a:spcAft>
                <a:spcPts val="0"/>
              </a:spcAft>
              <a:buNone/>
            </a:pPr>
            <a:endParaRPr sz="1600" i="1">
              <a:solidFill>
                <a:schemeClr val="lt1"/>
              </a:solidFill>
            </a:endParaRPr>
          </a:p>
          <a:p>
            <a:pPr marL="0" lvl="0" indent="0" algn="l" rtl="0">
              <a:spcBef>
                <a:spcPts val="0"/>
              </a:spcBef>
              <a:spcAft>
                <a:spcPts val="0"/>
              </a:spcAft>
              <a:buNone/>
            </a:pPr>
            <a:endParaRPr sz="1600">
              <a:solidFill>
                <a:schemeClr val="lt1"/>
              </a:solidFill>
            </a:endParaRPr>
          </a:p>
        </p:txBody>
      </p:sp>
      <p:sp>
        <p:nvSpPr>
          <p:cNvPr id="1309" name="Google Shape;1309;p119"/>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310" name="Google Shape;1310;p119"/>
          <p:cNvSpPr txBox="1">
            <a:spLocks noGrp="1"/>
          </p:cNvSpPr>
          <p:nvPr>
            <p:ph type="title" idx="4294967295"/>
          </p:nvPr>
        </p:nvSpPr>
        <p:spPr>
          <a:xfrm>
            <a:off x="1662375" y="709949"/>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solidFill>
                  <a:schemeClr val="accent3"/>
                </a:solidFill>
              </a:rPr>
              <a:t>NLP - Ollama</a:t>
            </a:r>
            <a:endParaRPr>
              <a:solidFill>
                <a:schemeClr val="accent3"/>
              </a:solidFill>
            </a:endParaRPr>
          </a:p>
        </p:txBody>
      </p:sp>
      <p:sp>
        <p:nvSpPr>
          <p:cNvPr id="1311" name="Google Shape;1311;p119"/>
          <p:cNvSpPr/>
          <p:nvPr/>
        </p:nvSpPr>
        <p:spPr>
          <a:xfrm rot="-5400000" flipH="1">
            <a:off x="987225" y="588250"/>
            <a:ext cx="551700" cy="551700"/>
          </a:xfrm>
          <a:prstGeom prst="pie">
            <a:avLst>
              <a:gd name="adj1" fmla="val 9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20"/>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317" name="Google Shape;1317;p120"/>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318" name="Google Shape;1318;p120"/>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sp>
        <p:nvSpPr>
          <p:cNvPr id="1319" name="Google Shape;1319;p120"/>
          <p:cNvSpPr txBox="1"/>
          <p:nvPr/>
        </p:nvSpPr>
        <p:spPr>
          <a:xfrm>
            <a:off x="1662375" y="1427825"/>
            <a:ext cx="67620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rPr>
              <a:t>Example output final: </a:t>
            </a:r>
            <a:endParaRPr sz="1600" b="1">
              <a:solidFill>
                <a:schemeClr val="lt1"/>
              </a:solidFill>
            </a:endParaRPr>
          </a:p>
          <a:p>
            <a:pPr marL="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endParaRPr sz="1600" i="1">
              <a:solidFill>
                <a:schemeClr val="lt1"/>
              </a:solidFill>
            </a:endParaRPr>
          </a:p>
          <a:p>
            <a:pPr marL="0" lvl="0" indent="0" algn="l" rtl="0">
              <a:spcBef>
                <a:spcPts val="0"/>
              </a:spcBef>
              <a:spcAft>
                <a:spcPts val="0"/>
              </a:spcAft>
              <a:buNone/>
            </a:pPr>
            <a:endParaRPr sz="1600">
              <a:solidFill>
                <a:schemeClr val="lt1"/>
              </a:solidFill>
            </a:endParaRPr>
          </a:p>
        </p:txBody>
      </p:sp>
      <p:pic>
        <p:nvPicPr>
          <p:cNvPr id="1320" name="Google Shape;1320;p120"/>
          <p:cNvPicPr preferRelativeResize="0"/>
          <p:nvPr/>
        </p:nvPicPr>
        <p:blipFill>
          <a:blip r:embed="rId3">
            <a:alphaModFix/>
          </a:blip>
          <a:stretch>
            <a:fillRect/>
          </a:stretch>
        </p:blipFill>
        <p:spPr>
          <a:xfrm>
            <a:off x="76200" y="2077025"/>
            <a:ext cx="8991600" cy="2011900"/>
          </a:xfrm>
          <a:prstGeom prst="rect">
            <a:avLst/>
          </a:prstGeom>
          <a:noFill/>
          <a:ln>
            <a:noFill/>
          </a:ln>
        </p:spPr>
      </p:pic>
      <p:sp>
        <p:nvSpPr>
          <p:cNvPr id="1321" name="Google Shape;1321;p120"/>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
        <p:nvSpPr>
          <p:cNvPr id="1322" name="Google Shape;1322;p120"/>
          <p:cNvSpPr txBox="1">
            <a:spLocks noGrp="1"/>
          </p:cNvSpPr>
          <p:nvPr>
            <p:ph type="title" idx="4294967295"/>
          </p:nvPr>
        </p:nvSpPr>
        <p:spPr>
          <a:xfrm>
            <a:off x="1662375" y="709949"/>
            <a:ext cx="5622600" cy="8139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solidFill>
                  <a:schemeClr val="accent3"/>
                </a:solidFill>
              </a:rPr>
              <a:t>NLP - Ollama</a:t>
            </a:r>
            <a:endParaRPr>
              <a:solidFill>
                <a:schemeClr val="accent3"/>
              </a:solidFill>
            </a:endParaRPr>
          </a:p>
        </p:txBody>
      </p:sp>
      <p:sp>
        <p:nvSpPr>
          <p:cNvPr id="1323" name="Google Shape;1323;p120"/>
          <p:cNvSpPr/>
          <p:nvPr/>
        </p:nvSpPr>
        <p:spPr>
          <a:xfrm rot="-5400000" flipH="1">
            <a:off x="987225" y="588250"/>
            <a:ext cx="551700" cy="551700"/>
          </a:xfrm>
          <a:prstGeom prst="pie">
            <a:avLst>
              <a:gd name="adj1" fmla="val 9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21"/>
          <p:cNvSpPr txBox="1">
            <a:spLocks noGrp="1"/>
          </p:cNvSpPr>
          <p:nvPr>
            <p:ph type="title"/>
          </p:nvPr>
        </p:nvSpPr>
        <p:spPr>
          <a:xfrm>
            <a:off x="631050" y="474749"/>
            <a:ext cx="56226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Dashboard(Dash):</a:t>
            </a:r>
            <a:endParaRPr/>
          </a:p>
          <a:p>
            <a:pPr marL="0" lvl="0" indent="0" algn="l" rtl="0">
              <a:spcBef>
                <a:spcPts val="0"/>
              </a:spcBef>
              <a:spcAft>
                <a:spcPts val="0"/>
              </a:spcAft>
              <a:buNone/>
            </a:pPr>
            <a:r>
              <a:rPr lang="en"/>
              <a:t>Property Overview</a:t>
            </a:r>
            <a:endParaRPr/>
          </a:p>
        </p:txBody>
      </p:sp>
      <p:sp>
        <p:nvSpPr>
          <p:cNvPr id="1329" name="Google Shape;1329;p121"/>
          <p:cNvSpPr/>
          <p:nvPr/>
        </p:nvSpPr>
        <p:spPr>
          <a:xfrm rot="-5400000" flipH="1">
            <a:off x="8850" y="238825"/>
            <a:ext cx="551700" cy="551700"/>
          </a:xfrm>
          <a:prstGeom prst="pie">
            <a:avLst>
              <a:gd name="adj1" fmla="val 931"/>
              <a:gd name="adj2" fmla="val 540870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1330" name="Google Shape;1330;p121"/>
          <p:cNvPicPr preferRelativeResize="0"/>
          <p:nvPr/>
        </p:nvPicPr>
        <p:blipFill rotWithShape="1">
          <a:blip r:embed="rId3">
            <a:alphaModFix/>
          </a:blip>
          <a:srcRect l="2682" r="810" b="4897"/>
          <a:stretch/>
        </p:blipFill>
        <p:spPr>
          <a:xfrm>
            <a:off x="4429425" y="0"/>
            <a:ext cx="4764937" cy="5143500"/>
          </a:xfrm>
          <a:prstGeom prst="rect">
            <a:avLst/>
          </a:prstGeom>
          <a:noFill/>
          <a:ln>
            <a:noFill/>
          </a:ln>
        </p:spPr>
      </p:pic>
      <p:sp>
        <p:nvSpPr>
          <p:cNvPr id="1331" name="Google Shape;1331;p121"/>
          <p:cNvSpPr txBox="1">
            <a:spLocks noGrp="1"/>
          </p:cNvSpPr>
          <p:nvPr>
            <p:ph type="body" idx="4"/>
          </p:nvPr>
        </p:nvSpPr>
        <p:spPr>
          <a:xfrm>
            <a:off x="560550" y="1751550"/>
            <a:ext cx="3315600" cy="2993400"/>
          </a:xfrm>
          <a:prstGeom prst="rect">
            <a:avLst/>
          </a:prstGeom>
        </p:spPr>
        <p:txBody>
          <a:bodyPr spcFirstLastPara="1" wrap="square" lIns="0" tIns="91425" rIns="91425" bIns="91425" anchor="t" anchorCtr="0">
            <a:noAutofit/>
          </a:bodyPr>
          <a:lstStyle/>
          <a:p>
            <a:pPr marL="457200" lvl="0" indent="-330200" algn="l" rtl="0">
              <a:lnSpc>
                <a:spcPct val="115000"/>
              </a:lnSpc>
              <a:spcBef>
                <a:spcPts val="0"/>
              </a:spcBef>
              <a:spcAft>
                <a:spcPts val="0"/>
              </a:spcAft>
              <a:buSzPts val="1600"/>
              <a:buChar char="●"/>
            </a:pPr>
            <a:r>
              <a:rPr lang="en" sz="1600"/>
              <a:t>Property Status</a:t>
            </a:r>
            <a:endParaRPr sz="1600"/>
          </a:p>
          <a:p>
            <a:pPr marL="457200" lvl="0" indent="-330200" algn="l" rtl="0">
              <a:lnSpc>
                <a:spcPct val="115000"/>
              </a:lnSpc>
              <a:spcBef>
                <a:spcPts val="0"/>
              </a:spcBef>
              <a:spcAft>
                <a:spcPts val="0"/>
              </a:spcAft>
              <a:buSzPts val="1600"/>
              <a:buChar char="●"/>
            </a:pPr>
            <a:r>
              <a:rPr lang="en" sz="1600"/>
              <a:t>Geographical Distribution</a:t>
            </a:r>
            <a:endParaRPr sz="1600"/>
          </a:p>
          <a:p>
            <a:pPr marL="457200" lvl="0" indent="-330200" algn="l" rtl="0">
              <a:lnSpc>
                <a:spcPct val="115000"/>
              </a:lnSpc>
              <a:spcBef>
                <a:spcPts val="0"/>
              </a:spcBef>
              <a:spcAft>
                <a:spcPts val="0"/>
              </a:spcAft>
              <a:buSzPts val="1600"/>
              <a:buChar char="●"/>
            </a:pPr>
            <a:r>
              <a:rPr lang="en" sz="1600"/>
              <a:t>Property Characteristics</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
        <p:nvSpPr>
          <p:cNvPr id="1332" name="Google Shape;1332;p121"/>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22"/>
          <p:cNvSpPr txBox="1">
            <a:spLocks noGrp="1"/>
          </p:cNvSpPr>
          <p:nvPr>
            <p:ph type="title"/>
          </p:nvPr>
        </p:nvSpPr>
        <p:spPr>
          <a:xfrm>
            <a:off x="631050" y="474750"/>
            <a:ext cx="83727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Dashboard(Dash):</a:t>
            </a:r>
            <a:endParaRPr/>
          </a:p>
          <a:p>
            <a:pPr marL="0" lvl="0" indent="0" algn="l" rtl="0">
              <a:spcBef>
                <a:spcPts val="0"/>
              </a:spcBef>
              <a:spcAft>
                <a:spcPts val="0"/>
              </a:spcAft>
              <a:buNone/>
            </a:pPr>
            <a:r>
              <a:rPr lang="en"/>
              <a:t>Property Overview</a:t>
            </a:r>
            <a:endParaRPr/>
          </a:p>
        </p:txBody>
      </p:sp>
      <p:sp>
        <p:nvSpPr>
          <p:cNvPr id="1338" name="Google Shape;1338;p122"/>
          <p:cNvSpPr/>
          <p:nvPr/>
        </p:nvSpPr>
        <p:spPr>
          <a:xfrm rot="-5400000" flipH="1">
            <a:off x="8850" y="238825"/>
            <a:ext cx="551700" cy="551700"/>
          </a:xfrm>
          <a:prstGeom prst="pie">
            <a:avLst>
              <a:gd name="adj1" fmla="val 931"/>
              <a:gd name="adj2" fmla="val 540870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1339" name="Google Shape;1339;p122"/>
          <p:cNvPicPr preferRelativeResize="0"/>
          <p:nvPr/>
        </p:nvPicPr>
        <p:blipFill rotWithShape="1">
          <a:blip r:embed="rId3">
            <a:alphaModFix/>
          </a:blip>
          <a:srcRect l="1721" r="1001" b="43458"/>
          <a:stretch/>
        </p:blipFill>
        <p:spPr>
          <a:xfrm>
            <a:off x="318575" y="1288650"/>
            <a:ext cx="6054698" cy="3854850"/>
          </a:xfrm>
          <a:prstGeom prst="rect">
            <a:avLst/>
          </a:prstGeom>
          <a:noFill/>
          <a:ln>
            <a:noFill/>
          </a:ln>
        </p:spPr>
      </p:pic>
      <p:cxnSp>
        <p:nvCxnSpPr>
          <p:cNvPr id="1340" name="Google Shape;1340;p122"/>
          <p:cNvCxnSpPr/>
          <p:nvPr/>
        </p:nvCxnSpPr>
        <p:spPr>
          <a:xfrm>
            <a:off x="6192575" y="2261100"/>
            <a:ext cx="1089900" cy="0"/>
          </a:xfrm>
          <a:prstGeom prst="straightConnector1">
            <a:avLst/>
          </a:prstGeom>
          <a:noFill/>
          <a:ln w="38100" cap="flat" cmpd="sng">
            <a:solidFill>
              <a:srgbClr val="FF0000"/>
            </a:solidFill>
            <a:prstDash val="solid"/>
            <a:round/>
            <a:headEnd type="none" w="med" len="med"/>
            <a:tailEnd type="none" w="med" len="med"/>
          </a:ln>
        </p:spPr>
      </p:cxnSp>
      <p:cxnSp>
        <p:nvCxnSpPr>
          <p:cNvPr id="1341" name="Google Shape;1341;p122"/>
          <p:cNvCxnSpPr/>
          <p:nvPr/>
        </p:nvCxnSpPr>
        <p:spPr>
          <a:xfrm>
            <a:off x="6192575" y="4084250"/>
            <a:ext cx="1089900" cy="20100"/>
          </a:xfrm>
          <a:prstGeom prst="straightConnector1">
            <a:avLst/>
          </a:prstGeom>
          <a:noFill/>
          <a:ln w="38100" cap="flat" cmpd="sng">
            <a:solidFill>
              <a:srgbClr val="FF0000"/>
            </a:solidFill>
            <a:prstDash val="solid"/>
            <a:round/>
            <a:headEnd type="none" w="med" len="med"/>
            <a:tailEnd type="none" w="med" len="med"/>
          </a:ln>
        </p:spPr>
      </p:cxnSp>
      <p:sp>
        <p:nvSpPr>
          <p:cNvPr id="1342" name="Google Shape;1342;p122"/>
          <p:cNvSpPr txBox="1"/>
          <p:nvPr/>
        </p:nvSpPr>
        <p:spPr>
          <a:xfrm>
            <a:off x="7282375" y="2084100"/>
            <a:ext cx="172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Property Status</a:t>
            </a:r>
            <a:endParaRPr b="1">
              <a:solidFill>
                <a:schemeClr val="lt1"/>
              </a:solidFill>
            </a:endParaRPr>
          </a:p>
        </p:txBody>
      </p:sp>
      <p:sp>
        <p:nvSpPr>
          <p:cNvPr id="1343" name="Google Shape;1343;p122"/>
          <p:cNvSpPr txBox="1"/>
          <p:nvPr/>
        </p:nvSpPr>
        <p:spPr>
          <a:xfrm>
            <a:off x="7282375" y="3927225"/>
            <a:ext cx="186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Location Distribution</a:t>
            </a:r>
            <a:endParaRPr b="1">
              <a:solidFill>
                <a:schemeClr val="lt1"/>
              </a:solidFill>
            </a:endParaRPr>
          </a:p>
        </p:txBody>
      </p:sp>
      <p:sp>
        <p:nvSpPr>
          <p:cNvPr id="1344" name="Google Shape;1344;p122"/>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23"/>
          <p:cNvSpPr txBox="1">
            <a:spLocks noGrp="1"/>
          </p:cNvSpPr>
          <p:nvPr>
            <p:ph type="title"/>
          </p:nvPr>
        </p:nvSpPr>
        <p:spPr>
          <a:xfrm>
            <a:off x="631050" y="474749"/>
            <a:ext cx="56226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Dashboard(Dash):</a:t>
            </a:r>
            <a:endParaRPr/>
          </a:p>
          <a:p>
            <a:pPr marL="0" lvl="0" indent="0" algn="l" rtl="0">
              <a:spcBef>
                <a:spcPts val="0"/>
              </a:spcBef>
              <a:spcAft>
                <a:spcPts val="0"/>
              </a:spcAft>
              <a:buNone/>
            </a:pPr>
            <a:r>
              <a:rPr lang="en"/>
              <a:t>Property Overview</a:t>
            </a:r>
            <a:endParaRPr/>
          </a:p>
        </p:txBody>
      </p:sp>
      <p:sp>
        <p:nvSpPr>
          <p:cNvPr id="1350" name="Google Shape;1350;p123"/>
          <p:cNvSpPr/>
          <p:nvPr/>
        </p:nvSpPr>
        <p:spPr>
          <a:xfrm rot="-5400000" flipH="1">
            <a:off x="8850" y="238825"/>
            <a:ext cx="551700" cy="551700"/>
          </a:xfrm>
          <a:prstGeom prst="pie">
            <a:avLst>
              <a:gd name="adj1" fmla="val 931"/>
              <a:gd name="adj2" fmla="val 540870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1351" name="Google Shape;1351;p123"/>
          <p:cNvPicPr preferRelativeResize="0"/>
          <p:nvPr/>
        </p:nvPicPr>
        <p:blipFill rotWithShape="1">
          <a:blip r:embed="rId3">
            <a:alphaModFix/>
          </a:blip>
          <a:srcRect l="2682" t="58757" r="810" b="4895"/>
          <a:stretch/>
        </p:blipFill>
        <p:spPr>
          <a:xfrm>
            <a:off x="284700" y="1427825"/>
            <a:ext cx="8754950" cy="3611740"/>
          </a:xfrm>
          <a:prstGeom prst="rect">
            <a:avLst/>
          </a:prstGeom>
          <a:noFill/>
          <a:ln>
            <a:noFill/>
          </a:ln>
        </p:spPr>
      </p:pic>
      <p:sp>
        <p:nvSpPr>
          <p:cNvPr id="1352" name="Google Shape;1352;p123"/>
          <p:cNvSpPr txBox="1"/>
          <p:nvPr/>
        </p:nvSpPr>
        <p:spPr>
          <a:xfrm>
            <a:off x="4395100" y="1027625"/>
            <a:ext cx="172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Other Features</a:t>
            </a:r>
            <a:endParaRPr b="1">
              <a:solidFill>
                <a:schemeClr val="lt1"/>
              </a:solidFill>
            </a:endParaRPr>
          </a:p>
        </p:txBody>
      </p:sp>
      <p:sp>
        <p:nvSpPr>
          <p:cNvPr id="1353" name="Google Shape;1353;p123"/>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24"/>
          <p:cNvSpPr txBox="1">
            <a:spLocks noGrp="1"/>
          </p:cNvSpPr>
          <p:nvPr>
            <p:ph type="title"/>
          </p:nvPr>
        </p:nvSpPr>
        <p:spPr>
          <a:xfrm>
            <a:off x="631050" y="474749"/>
            <a:ext cx="56226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Dashboard(Tableau):</a:t>
            </a:r>
            <a:endParaRPr/>
          </a:p>
          <a:p>
            <a:pPr marL="0" lvl="0" indent="0" algn="l" rtl="0">
              <a:spcBef>
                <a:spcPts val="0"/>
              </a:spcBef>
              <a:spcAft>
                <a:spcPts val="0"/>
              </a:spcAft>
              <a:buNone/>
            </a:pPr>
            <a:r>
              <a:rPr lang="en"/>
              <a:t>Property Overview</a:t>
            </a:r>
            <a:endParaRPr/>
          </a:p>
        </p:txBody>
      </p:sp>
      <p:sp>
        <p:nvSpPr>
          <p:cNvPr id="1359" name="Google Shape;1359;p124"/>
          <p:cNvSpPr/>
          <p:nvPr/>
        </p:nvSpPr>
        <p:spPr>
          <a:xfrm rot="-5400000" flipH="1">
            <a:off x="8850" y="238825"/>
            <a:ext cx="551700" cy="551700"/>
          </a:xfrm>
          <a:prstGeom prst="pie">
            <a:avLst>
              <a:gd name="adj1" fmla="val 931"/>
              <a:gd name="adj2" fmla="val 540870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1360" name="Google Shape;1360;p124"/>
          <p:cNvPicPr preferRelativeResize="0"/>
          <p:nvPr/>
        </p:nvPicPr>
        <p:blipFill rotWithShape="1">
          <a:blip r:embed="rId3">
            <a:alphaModFix/>
          </a:blip>
          <a:srcRect l="2114" t="1610" b="-1609"/>
          <a:stretch/>
        </p:blipFill>
        <p:spPr>
          <a:xfrm>
            <a:off x="1545887" y="1364850"/>
            <a:ext cx="6052224" cy="3797325"/>
          </a:xfrm>
          <a:prstGeom prst="rect">
            <a:avLst/>
          </a:prstGeom>
          <a:noFill/>
          <a:ln>
            <a:noFill/>
          </a:ln>
        </p:spPr>
      </p:pic>
      <p:sp>
        <p:nvSpPr>
          <p:cNvPr id="1361" name="Google Shape;1361;p124"/>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25"/>
          <p:cNvSpPr/>
          <p:nvPr/>
        </p:nvSpPr>
        <p:spPr>
          <a:xfrm rot="-5400000" flipH="1">
            <a:off x="8850" y="238825"/>
            <a:ext cx="551700" cy="551700"/>
          </a:xfrm>
          <a:prstGeom prst="pie">
            <a:avLst>
              <a:gd name="adj1" fmla="val 931"/>
              <a:gd name="adj2" fmla="val 540870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367" name="Google Shape;1367;p125"/>
          <p:cNvSpPr txBox="1">
            <a:spLocks noGrp="1"/>
          </p:cNvSpPr>
          <p:nvPr>
            <p:ph type="body" idx="4"/>
          </p:nvPr>
        </p:nvSpPr>
        <p:spPr>
          <a:xfrm>
            <a:off x="44050" y="1523850"/>
            <a:ext cx="3007225" cy="2993400"/>
          </a:xfrm>
          <a:prstGeom prst="rect">
            <a:avLst/>
          </a:prstGeom>
        </p:spPr>
        <p:txBody>
          <a:bodyPr spcFirstLastPara="1" wrap="square" lIns="0" tIns="91425" rIns="91425" bIns="91425" anchor="t" anchorCtr="0">
            <a:noAutofit/>
          </a:bodyPr>
          <a:lstStyle/>
          <a:p>
            <a:pPr marL="457200" lvl="0" indent="-330200" algn="l" rtl="0">
              <a:lnSpc>
                <a:spcPct val="115000"/>
              </a:lnSpc>
              <a:spcBef>
                <a:spcPts val="0"/>
              </a:spcBef>
              <a:spcAft>
                <a:spcPts val="0"/>
              </a:spcAft>
              <a:buSzPts val="1600"/>
              <a:buChar char="●"/>
            </a:pPr>
            <a:r>
              <a:rPr lang="en" sz="1600" dirty="0"/>
              <a:t>Basic Information card:</a:t>
            </a:r>
            <a:endParaRPr sz="1600" dirty="0"/>
          </a:p>
          <a:p>
            <a:pPr marL="457200" lvl="0" indent="0" algn="l" rtl="0">
              <a:lnSpc>
                <a:spcPct val="115000"/>
              </a:lnSpc>
              <a:spcBef>
                <a:spcPts val="0"/>
              </a:spcBef>
              <a:spcAft>
                <a:spcPts val="0"/>
              </a:spcAft>
              <a:buNone/>
            </a:pPr>
            <a:r>
              <a:rPr lang="en" sz="1600" dirty="0"/>
              <a:t>Top City, Unique Renters, Average Budget</a:t>
            </a:r>
            <a:endParaRPr sz="1600" dirty="0"/>
          </a:p>
          <a:p>
            <a:pPr marL="457200" lvl="0" indent="-330200" algn="l" rtl="0">
              <a:lnSpc>
                <a:spcPct val="115000"/>
              </a:lnSpc>
              <a:spcBef>
                <a:spcPts val="0"/>
              </a:spcBef>
              <a:spcAft>
                <a:spcPts val="0"/>
              </a:spcAft>
              <a:buSzPts val="1600"/>
              <a:buChar char="●"/>
            </a:pPr>
            <a:r>
              <a:rPr lang="en" sz="1600" dirty="0"/>
              <a:t>Canada map showing renter distribution</a:t>
            </a:r>
            <a:endParaRPr sz="1600" dirty="0"/>
          </a:p>
          <a:p>
            <a:pPr marL="457200" lvl="0" indent="-330200" algn="l" rtl="0">
              <a:lnSpc>
                <a:spcPct val="115000"/>
              </a:lnSpc>
              <a:spcBef>
                <a:spcPts val="0"/>
              </a:spcBef>
              <a:spcAft>
                <a:spcPts val="0"/>
              </a:spcAft>
              <a:buSzPts val="1600"/>
              <a:buChar char="●"/>
            </a:pPr>
            <a:r>
              <a:rPr lang="en" sz="1600" dirty="0"/>
              <a:t>Budget Distribution</a:t>
            </a:r>
            <a:endParaRPr sz="1600" dirty="0"/>
          </a:p>
          <a:p>
            <a:pPr marL="457200" lvl="0" indent="-330200" algn="l" rtl="0">
              <a:lnSpc>
                <a:spcPct val="115000"/>
              </a:lnSpc>
              <a:spcBef>
                <a:spcPts val="0"/>
              </a:spcBef>
              <a:spcAft>
                <a:spcPts val="0"/>
              </a:spcAft>
              <a:buSzPts val="1600"/>
              <a:buChar char="●"/>
            </a:pPr>
            <a:r>
              <a:rPr lang="en" sz="1600" dirty="0"/>
              <a:t>Lease term distribution</a:t>
            </a:r>
            <a:endParaRPr sz="1600" dirty="0"/>
          </a:p>
          <a:p>
            <a:pPr marL="457200" lvl="0" indent="-330200" algn="l" rtl="0">
              <a:lnSpc>
                <a:spcPct val="115000"/>
              </a:lnSpc>
              <a:spcBef>
                <a:spcPts val="0"/>
              </a:spcBef>
              <a:spcAft>
                <a:spcPts val="0"/>
              </a:spcAft>
              <a:buSzPts val="1600"/>
              <a:buChar char="●"/>
            </a:pPr>
            <a:r>
              <a:rPr lang="en" sz="1600" dirty="0"/>
              <a:t>Filter dropdowns:</a:t>
            </a:r>
            <a:endParaRPr sz="1600" dirty="0"/>
          </a:p>
          <a:p>
            <a:pPr marL="457200" lvl="0" indent="0" algn="l" rtl="0">
              <a:lnSpc>
                <a:spcPct val="115000"/>
              </a:lnSpc>
              <a:spcBef>
                <a:spcPts val="0"/>
              </a:spcBef>
              <a:spcAft>
                <a:spcPts val="0"/>
              </a:spcAft>
              <a:buNone/>
            </a:pPr>
            <a:r>
              <a:rPr lang="en" sz="1600" dirty="0"/>
              <a:t>Year, Province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p:txBody>
      </p:sp>
      <p:sp>
        <p:nvSpPr>
          <p:cNvPr id="1368" name="Google Shape;1368;p125"/>
          <p:cNvSpPr txBox="1">
            <a:spLocks noGrp="1"/>
          </p:cNvSpPr>
          <p:nvPr>
            <p:ph type="title"/>
          </p:nvPr>
        </p:nvSpPr>
        <p:spPr>
          <a:xfrm>
            <a:off x="656300" y="474750"/>
            <a:ext cx="67770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Dashboard(Dash):</a:t>
            </a:r>
            <a:endParaRPr/>
          </a:p>
          <a:p>
            <a:pPr marL="0" lvl="0" indent="0" algn="l" rtl="0">
              <a:spcBef>
                <a:spcPts val="0"/>
              </a:spcBef>
              <a:spcAft>
                <a:spcPts val="0"/>
              </a:spcAft>
              <a:buNone/>
            </a:pPr>
            <a:r>
              <a:rPr lang="en"/>
              <a:t>Renter Overview</a:t>
            </a:r>
            <a:endParaRPr/>
          </a:p>
        </p:txBody>
      </p:sp>
      <p:pic>
        <p:nvPicPr>
          <p:cNvPr id="1369" name="Google Shape;1369;p125"/>
          <p:cNvPicPr preferRelativeResize="0"/>
          <p:nvPr/>
        </p:nvPicPr>
        <p:blipFill>
          <a:blip r:embed="rId3">
            <a:alphaModFix/>
          </a:blip>
          <a:stretch>
            <a:fillRect/>
          </a:stretch>
        </p:blipFill>
        <p:spPr>
          <a:xfrm>
            <a:off x="3051275" y="1599900"/>
            <a:ext cx="6092725" cy="2841300"/>
          </a:xfrm>
          <a:prstGeom prst="rect">
            <a:avLst/>
          </a:prstGeom>
          <a:noFill/>
          <a:ln>
            <a:noFill/>
          </a:ln>
        </p:spPr>
      </p:pic>
      <p:sp>
        <p:nvSpPr>
          <p:cNvPr id="1370" name="Google Shape;1370;p125"/>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8"/>
          <p:cNvSpPr txBox="1">
            <a:spLocks noGrp="1"/>
          </p:cNvSpPr>
          <p:nvPr>
            <p:ph type="title"/>
          </p:nvPr>
        </p:nvSpPr>
        <p:spPr>
          <a:xfrm>
            <a:off x="589500" y="456912"/>
            <a:ext cx="4382400" cy="4338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sz="2800"/>
              <a:t>Our Team</a:t>
            </a:r>
            <a:endParaRPr sz="2800"/>
          </a:p>
        </p:txBody>
      </p:sp>
      <p:pic>
        <p:nvPicPr>
          <p:cNvPr id="1022" name="Google Shape;1022;p98" title="6X5A7025.jpeg"/>
          <p:cNvPicPr preferRelativeResize="0">
            <a:picLocks noGrp="1"/>
          </p:cNvPicPr>
          <p:nvPr>
            <p:ph type="pic" idx="2"/>
          </p:nvPr>
        </p:nvPicPr>
        <p:blipFill rotWithShape="1">
          <a:blip r:embed="rId3">
            <a:alphaModFix/>
          </a:blip>
          <a:srcRect t="8081" b="34107"/>
          <a:stretch/>
        </p:blipFill>
        <p:spPr>
          <a:xfrm>
            <a:off x="589500" y="1423575"/>
            <a:ext cx="1718400" cy="1489200"/>
          </a:xfrm>
          <a:prstGeom prst="round1Rect">
            <a:avLst>
              <a:gd name="adj" fmla="val 16667"/>
            </a:avLst>
          </a:prstGeom>
        </p:spPr>
      </p:pic>
      <p:pic>
        <p:nvPicPr>
          <p:cNvPr id="1023" name="Google Shape;1023;p98" title="Headshot.JPG"/>
          <p:cNvPicPr preferRelativeResize="0">
            <a:picLocks noGrp="1"/>
          </p:cNvPicPr>
          <p:nvPr>
            <p:ph type="pic" idx="3"/>
          </p:nvPr>
        </p:nvPicPr>
        <p:blipFill rotWithShape="1">
          <a:blip r:embed="rId4">
            <a:alphaModFix/>
          </a:blip>
          <a:srcRect t="9290" b="9290"/>
          <a:stretch/>
        </p:blipFill>
        <p:spPr>
          <a:xfrm>
            <a:off x="2468425" y="1423502"/>
            <a:ext cx="1718400" cy="1489200"/>
          </a:xfrm>
          <a:prstGeom prst="round1Rect">
            <a:avLst>
              <a:gd name="adj" fmla="val 16667"/>
            </a:avLst>
          </a:prstGeom>
        </p:spPr>
      </p:pic>
      <p:pic>
        <p:nvPicPr>
          <p:cNvPr id="1024" name="Google Shape;1024;p98" title="6X5A7364.jpeg"/>
          <p:cNvPicPr preferRelativeResize="0">
            <a:picLocks noGrp="1"/>
          </p:cNvPicPr>
          <p:nvPr>
            <p:ph type="pic" idx="4"/>
          </p:nvPr>
        </p:nvPicPr>
        <p:blipFill rotWithShape="1">
          <a:blip r:embed="rId5">
            <a:alphaModFix/>
          </a:blip>
          <a:srcRect t="12117" b="30072"/>
          <a:stretch/>
        </p:blipFill>
        <p:spPr>
          <a:xfrm>
            <a:off x="4391800" y="1423502"/>
            <a:ext cx="1718400" cy="1489200"/>
          </a:xfrm>
          <a:prstGeom prst="round1Rect">
            <a:avLst>
              <a:gd name="adj" fmla="val 16667"/>
            </a:avLst>
          </a:prstGeom>
        </p:spPr>
      </p:pic>
      <p:pic>
        <p:nvPicPr>
          <p:cNvPr id="1025" name="Google Shape;1025;p98" title="Screenshot 2025-06-23 201956.png"/>
          <p:cNvPicPr preferRelativeResize="0">
            <a:picLocks noGrp="1"/>
          </p:cNvPicPr>
          <p:nvPr>
            <p:ph type="pic" idx="5"/>
          </p:nvPr>
        </p:nvPicPr>
        <p:blipFill rotWithShape="1">
          <a:blip r:embed="rId6">
            <a:alphaModFix/>
          </a:blip>
          <a:srcRect l="1352" r="1352"/>
          <a:stretch/>
        </p:blipFill>
        <p:spPr>
          <a:xfrm>
            <a:off x="6265225" y="1423502"/>
            <a:ext cx="1718400" cy="1489200"/>
          </a:xfrm>
          <a:prstGeom prst="round1Rect">
            <a:avLst>
              <a:gd name="adj" fmla="val 16667"/>
            </a:avLst>
          </a:prstGeom>
        </p:spPr>
      </p:pic>
      <p:sp>
        <p:nvSpPr>
          <p:cNvPr id="1026" name="Google Shape;1026;p98"/>
          <p:cNvSpPr txBox="1">
            <a:spLocks noGrp="1"/>
          </p:cNvSpPr>
          <p:nvPr>
            <p:ph type="subTitle" idx="6"/>
          </p:nvPr>
        </p:nvSpPr>
        <p:spPr>
          <a:xfrm>
            <a:off x="2467775" y="3241425"/>
            <a:ext cx="1514700" cy="2616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endParaRPr/>
          </a:p>
        </p:txBody>
      </p:sp>
      <p:sp>
        <p:nvSpPr>
          <p:cNvPr id="1027" name="Google Shape;1027;p98"/>
          <p:cNvSpPr txBox="1">
            <a:spLocks noGrp="1"/>
          </p:cNvSpPr>
          <p:nvPr>
            <p:ph type="subTitle" idx="7"/>
          </p:nvPr>
        </p:nvSpPr>
        <p:spPr>
          <a:xfrm>
            <a:off x="4391125" y="3241425"/>
            <a:ext cx="1514700" cy="2616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endParaRPr/>
          </a:p>
        </p:txBody>
      </p:sp>
      <p:sp>
        <p:nvSpPr>
          <p:cNvPr id="1028" name="Google Shape;1028;p98"/>
          <p:cNvSpPr txBox="1">
            <a:spLocks noGrp="1"/>
          </p:cNvSpPr>
          <p:nvPr>
            <p:ph type="subTitle" idx="8"/>
          </p:nvPr>
        </p:nvSpPr>
        <p:spPr>
          <a:xfrm>
            <a:off x="6265225" y="3241425"/>
            <a:ext cx="1514700" cy="2616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endParaRPr/>
          </a:p>
        </p:txBody>
      </p:sp>
      <p:sp>
        <p:nvSpPr>
          <p:cNvPr id="1029" name="Google Shape;1029;p98"/>
          <p:cNvSpPr txBox="1">
            <a:spLocks noGrp="1"/>
          </p:cNvSpPr>
          <p:nvPr>
            <p:ph type="body" idx="9"/>
          </p:nvPr>
        </p:nvSpPr>
        <p:spPr>
          <a:xfrm>
            <a:off x="590150" y="3520125"/>
            <a:ext cx="1514700" cy="14133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1200">
                <a:latin typeface="Arial"/>
                <a:ea typeface="Arial"/>
                <a:cs typeface="Arial"/>
                <a:sym typeface="Arial"/>
              </a:rPr>
              <a:t>Background in statistics and urban planning</a:t>
            </a:r>
            <a:endParaRPr sz="12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endParaRPr sz="1100">
              <a:solidFill>
                <a:srgbClr val="000000"/>
              </a:solidFill>
              <a:latin typeface="Arial"/>
              <a:ea typeface="Arial"/>
              <a:cs typeface="Arial"/>
              <a:sym typeface="Arial"/>
            </a:endParaRPr>
          </a:p>
        </p:txBody>
      </p:sp>
      <p:sp>
        <p:nvSpPr>
          <p:cNvPr id="1030" name="Google Shape;1030;p98"/>
          <p:cNvSpPr txBox="1">
            <a:spLocks noGrp="1"/>
          </p:cNvSpPr>
          <p:nvPr>
            <p:ph type="body" idx="13"/>
          </p:nvPr>
        </p:nvSpPr>
        <p:spPr>
          <a:xfrm>
            <a:off x="2467775" y="3520125"/>
            <a:ext cx="1514700" cy="14133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1200">
                <a:latin typeface="Arial"/>
                <a:ea typeface="Arial"/>
                <a:cs typeface="Arial"/>
                <a:sym typeface="Arial"/>
              </a:rPr>
              <a:t>Background in psychology (statistics focus)</a:t>
            </a:r>
            <a:endParaRPr sz="1200">
              <a:latin typeface="Arial"/>
              <a:ea typeface="Arial"/>
              <a:cs typeface="Arial"/>
              <a:sym typeface="Arial"/>
            </a:endParaRPr>
          </a:p>
        </p:txBody>
      </p:sp>
      <p:sp>
        <p:nvSpPr>
          <p:cNvPr id="1031" name="Google Shape;1031;p98"/>
          <p:cNvSpPr txBox="1">
            <a:spLocks noGrp="1"/>
          </p:cNvSpPr>
          <p:nvPr>
            <p:ph type="body" idx="14"/>
          </p:nvPr>
        </p:nvSpPr>
        <p:spPr>
          <a:xfrm>
            <a:off x="4391800" y="3520125"/>
            <a:ext cx="1514700" cy="1413300"/>
          </a:xfrm>
          <a:prstGeom prst="rect">
            <a:avLst/>
          </a:prstGeom>
        </p:spPr>
        <p:txBody>
          <a:bodyPr spcFirstLastPara="1" wrap="square" lIns="0" tIns="91425" rIns="91425" bIns="91425" anchor="t" anchorCtr="0">
            <a:noAutofit/>
          </a:bodyPr>
          <a:lstStyle/>
          <a:p>
            <a:pPr marL="0" marR="0" lvl="0" indent="0" algn="l" rtl="0">
              <a:lnSpc>
                <a:spcPct val="115000"/>
              </a:lnSpc>
              <a:spcBef>
                <a:spcPts val="0"/>
              </a:spcBef>
              <a:spcAft>
                <a:spcPts val="0"/>
              </a:spcAft>
              <a:buNone/>
            </a:pPr>
            <a:r>
              <a:rPr lang="en" sz="1200">
                <a:latin typeface="Arial"/>
                <a:ea typeface="Arial"/>
                <a:cs typeface="Arial"/>
                <a:sym typeface="Arial"/>
              </a:rPr>
              <a:t>Background in information management</a:t>
            </a:r>
            <a:endParaRPr sz="1200">
              <a:latin typeface="Arial"/>
              <a:ea typeface="Arial"/>
              <a:cs typeface="Arial"/>
              <a:sym typeface="Arial"/>
            </a:endParaRPr>
          </a:p>
        </p:txBody>
      </p:sp>
      <p:sp>
        <p:nvSpPr>
          <p:cNvPr id="1032" name="Google Shape;1032;p98"/>
          <p:cNvSpPr txBox="1">
            <a:spLocks noGrp="1"/>
          </p:cNvSpPr>
          <p:nvPr>
            <p:ph type="body" idx="15"/>
          </p:nvPr>
        </p:nvSpPr>
        <p:spPr>
          <a:xfrm>
            <a:off x="6265225" y="3520125"/>
            <a:ext cx="1514700" cy="14133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1200">
                <a:latin typeface="Arial"/>
                <a:ea typeface="Arial"/>
                <a:cs typeface="Arial"/>
                <a:sym typeface="Arial"/>
              </a:rPr>
              <a:t>Background in Mathematics and Statistics</a:t>
            </a:r>
            <a:endParaRPr sz="1200">
              <a:latin typeface="Arial"/>
              <a:ea typeface="Arial"/>
              <a:cs typeface="Arial"/>
              <a:sym typeface="Arial"/>
            </a:endParaRPr>
          </a:p>
        </p:txBody>
      </p:sp>
      <p:sp>
        <p:nvSpPr>
          <p:cNvPr id="1033" name="Google Shape;1033;p98"/>
          <p:cNvSpPr txBox="1">
            <a:spLocks noGrp="1"/>
          </p:cNvSpPr>
          <p:nvPr>
            <p:ph type="subTitle" idx="17"/>
          </p:nvPr>
        </p:nvSpPr>
        <p:spPr>
          <a:xfrm>
            <a:off x="2467775" y="3027025"/>
            <a:ext cx="1718400" cy="1902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400"/>
              <a:t>Foster Lockerbie</a:t>
            </a:r>
            <a:endParaRPr sz="1400"/>
          </a:p>
        </p:txBody>
      </p:sp>
      <p:sp>
        <p:nvSpPr>
          <p:cNvPr id="1034" name="Google Shape;1034;p98"/>
          <p:cNvSpPr txBox="1">
            <a:spLocks noGrp="1"/>
          </p:cNvSpPr>
          <p:nvPr>
            <p:ph type="subTitle" idx="18"/>
          </p:nvPr>
        </p:nvSpPr>
        <p:spPr>
          <a:xfrm>
            <a:off x="4391125" y="3027025"/>
            <a:ext cx="1514700" cy="1902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400"/>
              <a:t>Jingran Zhao</a:t>
            </a:r>
            <a:endParaRPr sz="1400"/>
          </a:p>
        </p:txBody>
      </p:sp>
      <p:sp>
        <p:nvSpPr>
          <p:cNvPr id="1035" name="Google Shape;1035;p98"/>
          <p:cNvSpPr txBox="1">
            <a:spLocks noGrp="1"/>
          </p:cNvSpPr>
          <p:nvPr>
            <p:ph type="subTitle" idx="19"/>
          </p:nvPr>
        </p:nvSpPr>
        <p:spPr>
          <a:xfrm>
            <a:off x="6265225" y="3027025"/>
            <a:ext cx="1514700" cy="1902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400"/>
              <a:t>Litao Zheng</a:t>
            </a:r>
            <a:endParaRPr sz="1400"/>
          </a:p>
        </p:txBody>
      </p:sp>
      <p:sp>
        <p:nvSpPr>
          <p:cNvPr id="1036" name="Google Shape;1036;p98"/>
          <p:cNvSpPr txBox="1">
            <a:spLocks noGrp="1"/>
          </p:cNvSpPr>
          <p:nvPr>
            <p:ph type="subTitle" idx="20"/>
          </p:nvPr>
        </p:nvSpPr>
        <p:spPr>
          <a:xfrm>
            <a:off x="39135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037" name="Google Shape;1037;p98"/>
          <p:cNvSpPr txBox="1">
            <a:spLocks noGrp="1"/>
          </p:cNvSpPr>
          <p:nvPr>
            <p:ph type="subTitle" idx="21"/>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038" name="Google Shape;1038;p98"/>
          <p:cNvSpPr txBox="1">
            <a:spLocks noGrp="1"/>
          </p:cNvSpPr>
          <p:nvPr>
            <p:ph type="subTitle" idx="22"/>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sp>
        <p:nvSpPr>
          <p:cNvPr id="1039" name="Google Shape;1039;p98"/>
          <p:cNvSpPr txBox="1">
            <a:spLocks noGrp="1"/>
          </p:cNvSpPr>
          <p:nvPr>
            <p:ph type="subTitle" idx="17"/>
          </p:nvPr>
        </p:nvSpPr>
        <p:spPr>
          <a:xfrm>
            <a:off x="590150" y="3027025"/>
            <a:ext cx="1514700" cy="1902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400"/>
              <a:t>Yuzhu Han</a:t>
            </a:r>
            <a:endParaRPr sz="1400"/>
          </a:p>
        </p:txBody>
      </p:sp>
      <p:sp>
        <p:nvSpPr>
          <p:cNvPr id="1040" name="Google Shape;1040;p98"/>
          <p:cNvSpPr txBox="1">
            <a:spLocks noGrp="1"/>
          </p:cNvSpPr>
          <p:nvPr>
            <p:ph type="subTitle" idx="6"/>
          </p:nvPr>
        </p:nvSpPr>
        <p:spPr>
          <a:xfrm>
            <a:off x="590150" y="3237875"/>
            <a:ext cx="1514700" cy="2616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pic>
        <p:nvPicPr>
          <p:cNvPr id="1375" name="Google Shape;1375;p126"/>
          <p:cNvPicPr preferRelativeResize="0"/>
          <p:nvPr/>
        </p:nvPicPr>
        <p:blipFill rotWithShape="1">
          <a:blip r:embed="rId3">
            <a:alphaModFix/>
          </a:blip>
          <a:srcRect t="9600"/>
          <a:stretch/>
        </p:blipFill>
        <p:spPr>
          <a:xfrm>
            <a:off x="880300" y="1285500"/>
            <a:ext cx="7571050" cy="3781800"/>
          </a:xfrm>
          <a:prstGeom prst="rect">
            <a:avLst/>
          </a:prstGeom>
          <a:noFill/>
          <a:ln>
            <a:noFill/>
          </a:ln>
        </p:spPr>
      </p:pic>
      <p:sp>
        <p:nvSpPr>
          <p:cNvPr id="1376" name="Google Shape;1376;p126"/>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
        <p:nvSpPr>
          <p:cNvPr id="1377" name="Google Shape;1377;p126"/>
          <p:cNvSpPr/>
          <p:nvPr/>
        </p:nvSpPr>
        <p:spPr>
          <a:xfrm rot="-5400000" flipH="1">
            <a:off x="8850" y="238825"/>
            <a:ext cx="551700" cy="551700"/>
          </a:xfrm>
          <a:prstGeom prst="pie">
            <a:avLst>
              <a:gd name="adj1" fmla="val 931"/>
              <a:gd name="adj2" fmla="val 540870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378" name="Google Shape;1378;p126"/>
          <p:cNvSpPr txBox="1">
            <a:spLocks noGrp="1"/>
          </p:cNvSpPr>
          <p:nvPr>
            <p:ph type="title"/>
          </p:nvPr>
        </p:nvSpPr>
        <p:spPr>
          <a:xfrm>
            <a:off x="656300" y="474750"/>
            <a:ext cx="67770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Dashboard(Dash):</a:t>
            </a:r>
            <a:endParaRPr/>
          </a:p>
          <a:p>
            <a:pPr marL="0" lvl="0" indent="0" algn="l" rtl="0">
              <a:spcBef>
                <a:spcPts val="0"/>
              </a:spcBef>
              <a:spcAft>
                <a:spcPts val="0"/>
              </a:spcAft>
              <a:buNone/>
            </a:pPr>
            <a:r>
              <a:rPr lang="en"/>
              <a:t>Renter Overview</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27"/>
          <p:cNvSpPr/>
          <p:nvPr/>
        </p:nvSpPr>
        <p:spPr>
          <a:xfrm rot="-5400000" flipH="1">
            <a:off x="8850" y="543625"/>
            <a:ext cx="551700" cy="551700"/>
          </a:xfrm>
          <a:prstGeom prst="pie">
            <a:avLst>
              <a:gd name="adj1" fmla="val 931"/>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5"/>
              </a:solidFill>
              <a:latin typeface="Urbanist"/>
              <a:ea typeface="Urbanist"/>
              <a:cs typeface="Urbanist"/>
              <a:sym typeface="Urbanist"/>
            </a:endParaRPr>
          </a:p>
        </p:txBody>
      </p:sp>
      <p:sp>
        <p:nvSpPr>
          <p:cNvPr id="1384" name="Google Shape;1384;p127"/>
          <p:cNvSpPr txBox="1">
            <a:spLocks noGrp="1"/>
          </p:cNvSpPr>
          <p:nvPr>
            <p:ph type="body" idx="4"/>
          </p:nvPr>
        </p:nvSpPr>
        <p:spPr>
          <a:xfrm>
            <a:off x="284700" y="1523850"/>
            <a:ext cx="8085900" cy="2926800"/>
          </a:xfrm>
          <a:prstGeom prst="rect">
            <a:avLst/>
          </a:prstGeom>
        </p:spPr>
        <p:txBody>
          <a:bodyPr spcFirstLastPara="1" wrap="square" lIns="0" tIns="91425" rIns="91425" bIns="91425" anchor="t" anchorCtr="0">
            <a:noAutofit/>
          </a:bodyPr>
          <a:lstStyle/>
          <a:p>
            <a:pPr marL="457200" lvl="0" indent="-342900" algn="l" rtl="0">
              <a:lnSpc>
                <a:spcPct val="115000"/>
              </a:lnSpc>
              <a:spcBef>
                <a:spcPts val="0"/>
              </a:spcBef>
              <a:spcAft>
                <a:spcPts val="0"/>
              </a:spcAft>
              <a:buSzPts val="1800"/>
              <a:buChar char="●"/>
            </a:pPr>
            <a:r>
              <a:rPr lang="en" sz="1800"/>
              <a:t>Two dashboards (Property and Renter Overview):</a:t>
            </a:r>
            <a:endParaRPr sz="1800"/>
          </a:p>
          <a:p>
            <a:pPr marL="914400" lvl="1" indent="-342900" algn="l" rtl="0">
              <a:lnSpc>
                <a:spcPct val="115000"/>
              </a:lnSpc>
              <a:spcBef>
                <a:spcPts val="0"/>
              </a:spcBef>
              <a:spcAft>
                <a:spcPts val="0"/>
              </a:spcAft>
              <a:buSzPts val="1800"/>
              <a:buChar char="○"/>
            </a:pPr>
            <a:r>
              <a:rPr lang="en" sz="1800"/>
              <a:t>Help Happipad monitor business</a:t>
            </a:r>
            <a:endParaRPr sz="1800"/>
          </a:p>
          <a:p>
            <a:pPr marL="914400" lvl="1" indent="-342900" algn="l" rtl="0">
              <a:lnSpc>
                <a:spcPct val="115000"/>
              </a:lnSpc>
              <a:spcBef>
                <a:spcPts val="0"/>
              </a:spcBef>
              <a:spcAft>
                <a:spcPts val="0"/>
              </a:spcAft>
              <a:buSzPts val="1800"/>
              <a:buChar char="○"/>
            </a:pPr>
            <a:r>
              <a:rPr lang="en" sz="1800"/>
              <a:t>Help Happipad understand their clientele</a:t>
            </a:r>
            <a:endParaRPr sz="1800"/>
          </a:p>
          <a:p>
            <a:pPr marL="457200" lvl="0" indent="-342900" algn="l" rtl="0">
              <a:lnSpc>
                <a:spcPct val="115000"/>
              </a:lnSpc>
              <a:spcBef>
                <a:spcPts val="0"/>
              </a:spcBef>
              <a:spcAft>
                <a:spcPts val="0"/>
              </a:spcAft>
              <a:buSzPts val="1800"/>
              <a:buChar char="●"/>
            </a:pPr>
            <a:r>
              <a:rPr lang="en" sz="1800"/>
              <a:t>Modelling Framework</a:t>
            </a:r>
            <a:endParaRPr sz="1800"/>
          </a:p>
          <a:p>
            <a:pPr marL="457200" lvl="0" indent="-342900" algn="l" rtl="0">
              <a:lnSpc>
                <a:spcPct val="115000"/>
              </a:lnSpc>
              <a:spcBef>
                <a:spcPts val="0"/>
              </a:spcBef>
              <a:spcAft>
                <a:spcPts val="0"/>
              </a:spcAft>
              <a:buSzPts val="1800"/>
              <a:buChar char="●"/>
            </a:pPr>
            <a:r>
              <a:rPr lang="en" sz="1800"/>
              <a:t>Ollama with Mistral</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b="1">
                <a:solidFill>
                  <a:schemeClr val="accent5"/>
                </a:solidFill>
              </a:rPr>
              <a:t>Future works:</a:t>
            </a:r>
            <a:endParaRPr sz="1800" b="1">
              <a:solidFill>
                <a:schemeClr val="accent5"/>
              </a:solidFill>
            </a:endParaRPr>
          </a:p>
          <a:p>
            <a:pPr marL="457200" lvl="0" indent="-342900" algn="l" rtl="0">
              <a:lnSpc>
                <a:spcPct val="115000"/>
              </a:lnSpc>
              <a:spcBef>
                <a:spcPts val="0"/>
              </a:spcBef>
              <a:spcAft>
                <a:spcPts val="0"/>
              </a:spcAft>
              <a:buSzPts val="1800"/>
              <a:buChar char="●"/>
            </a:pPr>
            <a:r>
              <a:rPr lang="en" sz="1800"/>
              <a:t>Monitor model performance as dataset grows</a:t>
            </a:r>
            <a:endParaRPr sz="1800"/>
          </a:p>
          <a:p>
            <a:pPr marL="457200" lvl="0" indent="-342900" algn="l" rtl="0">
              <a:lnSpc>
                <a:spcPct val="115000"/>
              </a:lnSpc>
              <a:spcBef>
                <a:spcPts val="0"/>
              </a:spcBef>
              <a:spcAft>
                <a:spcPts val="0"/>
              </a:spcAft>
              <a:buSzPts val="1800"/>
              <a:buChar char="●"/>
            </a:pPr>
            <a:r>
              <a:rPr lang="en" sz="1800"/>
              <a:t>Build a streamlined process to continuously update the dashboard</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85" name="Google Shape;1385;p127"/>
          <p:cNvSpPr txBox="1">
            <a:spLocks noGrp="1"/>
          </p:cNvSpPr>
          <p:nvPr>
            <p:ph type="title"/>
          </p:nvPr>
        </p:nvSpPr>
        <p:spPr>
          <a:xfrm>
            <a:off x="656300" y="359299"/>
            <a:ext cx="56226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solidFill>
                  <a:schemeClr val="accent5"/>
                </a:solidFill>
              </a:rPr>
              <a:t>Conclusion</a:t>
            </a:r>
            <a:endParaRPr>
              <a:solidFill>
                <a:schemeClr val="accent5"/>
              </a:solidFill>
            </a:endParaRPr>
          </a:p>
        </p:txBody>
      </p:sp>
      <p:sp>
        <p:nvSpPr>
          <p:cNvPr id="1386" name="Google Shape;1386;p127"/>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1">
          <a:extLst>
            <a:ext uri="{FF2B5EF4-FFF2-40B4-BE49-F238E27FC236}">
              <a16:creationId xmlns:a16="http://schemas.microsoft.com/office/drawing/2014/main" id="{E51EBEC8-20CD-3CF0-83BD-11AC6CC8575B}"/>
            </a:ext>
          </a:extLst>
        </p:cNvPr>
        <p:cNvGrpSpPr/>
        <p:nvPr/>
      </p:nvGrpSpPr>
      <p:grpSpPr>
        <a:xfrm>
          <a:off x="0" y="0"/>
          <a:ext cx="0" cy="0"/>
          <a:chOff x="0" y="0"/>
          <a:chExt cx="0" cy="0"/>
        </a:xfrm>
      </p:grpSpPr>
      <p:sp>
        <p:nvSpPr>
          <p:cNvPr id="1002" name="Google Shape;1002;p96">
            <a:extLst>
              <a:ext uri="{FF2B5EF4-FFF2-40B4-BE49-F238E27FC236}">
                <a16:creationId xmlns:a16="http://schemas.microsoft.com/office/drawing/2014/main" id="{A1C74BBA-7BF5-79C6-47A2-FE1223DBC4D0}"/>
              </a:ext>
            </a:extLst>
          </p:cNvPr>
          <p:cNvSpPr txBox="1">
            <a:spLocks noGrp="1"/>
          </p:cNvSpPr>
          <p:nvPr>
            <p:ph type="title"/>
          </p:nvPr>
        </p:nvSpPr>
        <p:spPr>
          <a:xfrm>
            <a:off x="2965900" y="913925"/>
            <a:ext cx="6108000" cy="22752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US" altLang="zh-CN" sz="3500" dirty="0"/>
              <a:t>A</a:t>
            </a:r>
            <a:r>
              <a:rPr lang="en-US" altLang="zh-CN" sz="3500" b="1" dirty="0">
                <a:latin typeface="Arial"/>
                <a:ea typeface="Arial"/>
                <a:cs typeface="Arial"/>
                <a:sym typeface="Arial"/>
              </a:rPr>
              <a:t>cknowledgement</a:t>
            </a:r>
            <a:endParaRPr sz="3500" dirty="0">
              <a:latin typeface="Arial"/>
              <a:ea typeface="Arial"/>
              <a:cs typeface="Arial"/>
              <a:sym typeface="Arial"/>
            </a:endParaRPr>
          </a:p>
        </p:txBody>
      </p:sp>
      <p:sp>
        <p:nvSpPr>
          <p:cNvPr id="1003" name="Google Shape;1003;p96">
            <a:extLst>
              <a:ext uri="{FF2B5EF4-FFF2-40B4-BE49-F238E27FC236}">
                <a16:creationId xmlns:a16="http://schemas.microsoft.com/office/drawing/2014/main" id="{3BE6D4A6-5E9E-4FF2-A3A9-EBB07FABFD64}"/>
              </a:ext>
            </a:extLst>
          </p:cNvPr>
          <p:cNvSpPr txBox="1"/>
          <p:nvPr/>
        </p:nvSpPr>
        <p:spPr>
          <a:xfrm>
            <a:off x="2903908" y="3236434"/>
            <a:ext cx="5300700" cy="939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dirty="0">
                <a:solidFill>
                  <a:schemeClr val="lt1"/>
                </a:solidFill>
              </a:rPr>
              <a:t>Happipad</a:t>
            </a:r>
          </a:p>
          <a:p>
            <a:pPr marL="0" lvl="0" indent="0" algn="l" rtl="0">
              <a:lnSpc>
                <a:spcPct val="150000"/>
              </a:lnSpc>
              <a:spcBef>
                <a:spcPts val="0"/>
              </a:spcBef>
              <a:spcAft>
                <a:spcPts val="0"/>
              </a:spcAft>
              <a:buNone/>
            </a:pPr>
            <a:r>
              <a:rPr lang="en" sz="2000" dirty="0">
                <a:solidFill>
                  <a:schemeClr val="lt1"/>
                </a:solidFill>
              </a:rPr>
              <a:t>MDS Capstone</a:t>
            </a:r>
          </a:p>
          <a:p>
            <a:pPr marL="0" lvl="0" indent="0" algn="l" rtl="0">
              <a:lnSpc>
                <a:spcPct val="150000"/>
              </a:lnSpc>
              <a:spcBef>
                <a:spcPts val="0"/>
              </a:spcBef>
              <a:spcAft>
                <a:spcPts val="0"/>
              </a:spcAft>
              <a:buNone/>
            </a:pPr>
            <a:r>
              <a:rPr lang="en" sz="2000" dirty="0">
                <a:solidFill>
                  <a:schemeClr val="lt1"/>
                </a:solidFill>
              </a:rPr>
              <a:t>Dr. Scott Fazackerley</a:t>
            </a:r>
            <a:endParaRPr sz="2000" dirty="0">
              <a:solidFill>
                <a:schemeClr val="lt1"/>
              </a:solidFill>
            </a:endParaRPr>
          </a:p>
        </p:txBody>
      </p:sp>
    </p:spTree>
    <p:extLst>
      <p:ext uri="{BB962C8B-B14F-4D97-AF65-F5344CB8AC3E}">
        <p14:creationId xmlns:p14="http://schemas.microsoft.com/office/powerpoint/2010/main" val="4288607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28"/>
          <p:cNvSpPr txBox="1">
            <a:spLocks noGrp="1"/>
          </p:cNvSpPr>
          <p:nvPr>
            <p:ph type="title"/>
          </p:nvPr>
        </p:nvSpPr>
        <p:spPr>
          <a:xfrm>
            <a:off x="283475" y="1096954"/>
            <a:ext cx="8575800" cy="2757600"/>
          </a:xfrm>
          <a:prstGeom prst="rect">
            <a:avLst/>
          </a:prstGeom>
        </p:spPr>
        <p:txBody>
          <a:bodyPr spcFirstLastPara="1" wrap="square" lIns="0" tIns="0" rIns="91425" bIns="0"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99"/>
          <p:cNvSpPr txBox="1">
            <a:spLocks noGrp="1"/>
          </p:cNvSpPr>
          <p:nvPr>
            <p:ph type="subTitle" idx="1"/>
          </p:nvPr>
        </p:nvSpPr>
        <p:spPr>
          <a:xfrm>
            <a:off x="292075" y="2571750"/>
            <a:ext cx="5706900" cy="1018943"/>
          </a:xfrm>
          <a:prstGeom prst="rect">
            <a:avLst/>
          </a:prstGeom>
        </p:spPr>
        <p:txBody>
          <a:bodyPr spcFirstLastPara="1" wrap="square" lIns="0" tIns="91425" rIns="91425" bIns="91425" anchor="t" anchorCtr="0">
            <a:noAutofit/>
          </a:bodyPr>
          <a:lstStyle/>
          <a:p>
            <a:pPr marL="0" lvl="0" indent="0" algn="l" rtl="0">
              <a:lnSpc>
                <a:spcPct val="100000"/>
              </a:lnSpc>
              <a:spcBef>
                <a:spcPts val="0"/>
              </a:spcBef>
              <a:spcAft>
                <a:spcPts val="0"/>
              </a:spcAft>
              <a:buNone/>
            </a:pPr>
            <a:r>
              <a:rPr lang="en" sz="1800" dirty="0"/>
              <a:t>Housing platform geared toward “unlocking underutilized housing”. Focused on providing affordable homes for seniors, refugees, and students. </a:t>
            </a:r>
            <a:endParaRPr sz="1800" dirty="0"/>
          </a:p>
        </p:txBody>
      </p:sp>
      <p:sp>
        <p:nvSpPr>
          <p:cNvPr id="1046" name="Google Shape;1046;p99"/>
          <p:cNvSpPr txBox="1">
            <a:spLocks noGrp="1"/>
          </p:cNvSpPr>
          <p:nvPr>
            <p:ph type="title"/>
          </p:nvPr>
        </p:nvSpPr>
        <p:spPr>
          <a:xfrm>
            <a:off x="284700" y="474750"/>
            <a:ext cx="5622600" cy="17943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What is Happipad?</a:t>
            </a:r>
            <a:endParaRPr/>
          </a:p>
        </p:txBody>
      </p:sp>
      <p:sp>
        <p:nvSpPr>
          <p:cNvPr id="1047" name="Google Shape;1047;p99"/>
          <p:cNvSpPr txBox="1"/>
          <p:nvPr/>
        </p:nvSpPr>
        <p:spPr>
          <a:xfrm>
            <a:off x="200400" y="3693372"/>
            <a:ext cx="57069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rPr>
              <a:t>Matches landlords with renters based on comprehensive profiles with list of habits and preferences.</a:t>
            </a:r>
            <a:endParaRPr sz="18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00"/>
          <p:cNvSpPr txBox="1">
            <a:spLocks noGrp="1"/>
          </p:cNvSpPr>
          <p:nvPr>
            <p:ph type="subTitle" idx="1"/>
          </p:nvPr>
        </p:nvSpPr>
        <p:spPr>
          <a:xfrm>
            <a:off x="1922975" y="2857650"/>
            <a:ext cx="6205500" cy="7635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Can we predict the appropriate price for rental listings?</a:t>
            </a:r>
            <a:endParaRPr/>
          </a:p>
        </p:txBody>
      </p:sp>
      <p:sp>
        <p:nvSpPr>
          <p:cNvPr id="1053" name="Google Shape;1053;p100"/>
          <p:cNvSpPr txBox="1">
            <a:spLocks noGrp="1"/>
          </p:cNvSpPr>
          <p:nvPr>
            <p:ph type="title" idx="4294967295"/>
          </p:nvPr>
        </p:nvSpPr>
        <p:spPr>
          <a:xfrm>
            <a:off x="284700" y="474750"/>
            <a:ext cx="5622600" cy="7635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a:t>Research questions</a:t>
            </a:r>
            <a:endParaRPr/>
          </a:p>
        </p:txBody>
      </p:sp>
      <p:sp>
        <p:nvSpPr>
          <p:cNvPr id="1054" name="Google Shape;1054;p100"/>
          <p:cNvSpPr txBox="1">
            <a:spLocks noGrp="1"/>
          </p:cNvSpPr>
          <p:nvPr>
            <p:ph type="subTitle" idx="3"/>
          </p:nvPr>
        </p:nvSpPr>
        <p:spPr>
          <a:xfrm>
            <a:off x="1922975" y="2228400"/>
            <a:ext cx="6205500" cy="583500"/>
          </a:xfrm>
          <a:prstGeom prst="rect">
            <a:avLst/>
          </a:prstGeom>
        </p:spPr>
        <p:txBody>
          <a:bodyPr spcFirstLastPara="1" wrap="square" lIns="0" tIns="91425" rIns="91425" bIns="0" anchor="b" anchorCtr="0">
            <a:normAutofit/>
          </a:bodyPr>
          <a:lstStyle/>
          <a:p>
            <a:pPr marL="0" lvl="0" indent="0" algn="l" rtl="0">
              <a:spcBef>
                <a:spcPts val="0"/>
              </a:spcBef>
              <a:spcAft>
                <a:spcPts val="0"/>
              </a:spcAft>
              <a:buNone/>
            </a:pPr>
            <a:r>
              <a:rPr lang="en"/>
              <a:t>Can we predict which home listings will be rented?</a:t>
            </a:r>
            <a:endParaRPr/>
          </a:p>
        </p:txBody>
      </p:sp>
      <p:sp>
        <p:nvSpPr>
          <p:cNvPr id="1055" name="Google Shape;1055;p100"/>
          <p:cNvSpPr txBox="1">
            <a:spLocks noGrp="1"/>
          </p:cNvSpPr>
          <p:nvPr>
            <p:ph type="subTitle" idx="5"/>
          </p:nvPr>
        </p:nvSpPr>
        <p:spPr>
          <a:xfrm>
            <a:off x="1923075" y="1416744"/>
            <a:ext cx="6205500" cy="763500"/>
          </a:xfrm>
          <a:prstGeom prst="rect">
            <a:avLst/>
          </a:prstGeom>
        </p:spPr>
        <p:txBody>
          <a:bodyPr spcFirstLastPara="1" wrap="square" lIns="0" tIns="91425" rIns="91425" bIns="0" anchor="b" anchorCtr="0">
            <a:normAutofit/>
          </a:bodyPr>
          <a:lstStyle/>
          <a:p>
            <a:pPr marL="0" lvl="0" indent="0" algn="l" rtl="0">
              <a:lnSpc>
                <a:spcPct val="100000"/>
              </a:lnSpc>
              <a:spcBef>
                <a:spcPts val="0"/>
              </a:spcBef>
              <a:spcAft>
                <a:spcPts val="0"/>
              </a:spcAft>
              <a:buNone/>
            </a:pPr>
            <a:r>
              <a:rPr lang="en" dirty="0"/>
              <a:t>Can we effectively represent the housing demand and trends through dashboarding? </a:t>
            </a:r>
            <a:endParaRPr dirty="0"/>
          </a:p>
        </p:txBody>
      </p:sp>
      <p:sp>
        <p:nvSpPr>
          <p:cNvPr id="1056" name="Google Shape;1056;p100"/>
          <p:cNvSpPr txBox="1">
            <a:spLocks noGrp="1"/>
          </p:cNvSpPr>
          <p:nvPr>
            <p:ph type="subTitle" idx="1"/>
          </p:nvPr>
        </p:nvSpPr>
        <p:spPr>
          <a:xfrm>
            <a:off x="1922975" y="3743100"/>
            <a:ext cx="6583800" cy="763500"/>
          </a:xfrm>
          <a:prstGeom prst="rect">
            <a:avLst/>
          </a:prstGeom>
        </p:spPr>
        <p:txBody>
          <a:bodyPr spcFirstLastPara="1" wrap="square" lIns="0" tIns="91425" rIns="91425" bIns="0" anchor="b" anchorCtr="0">
            <a:noAutofit/>
          </a:bodyPr>
          <a:lstStyle/>
          <a:p>
            <a:pPr marL="0" lvl="0" indent="0" algn="l" rtl="0">
              <a:lnSpc>
                <a:spcPct val="100000"/>
              </a:lnSpc>
              <a:spcBef>
                <a:spcPts val="0"/>
              </a:spcBef>
              <a:spcAft>
                <a:spcPts val="0"/>
              </a:spcAft>
              <a:buNone/>
            </a:pPr>
            <a:r>
              <a:rPr lang="en" dirty="0"/>
              <a:t>Can we use any large language models to improve our predictive modelling?</a:t>
            </a:r>
            <a:endParaRPr dirty="0"/>
          </a:p>
        </p:txBody>
      </p:sp>
      <p:sp>
        <p:nvSpPr>
          <p:cNvPr id="1057" name="Google Shape;1057;p100"/>
          <p:cNvSpPr txBox="1">
            <a:spLocks noGrp="1"/>
          </p:cNvSpPr>
          <p:nvPr>
            <p:ph type="subTitle" idx="1"/>
          </p:nvPr>
        </p:nvSpPr>
        <p:spPr>
          <a:xfrm>
            <a:off x="289900" y="162300"/>
            <a:ext cx="2114700" cy="218400"/>
          </a:xfrm>
          <a:prstGeom prst="rect">
            <a:avLst/>
          </a:prstGeom>
        </p:spPr>
        <p:txBody>
          <a:bodyPr spcFirstLastPara="1" wrap="square" lIns="0" tIns="91425" rIns="91425" bIns="0" anchor="b" anchorCtr="0">
            <a:normAutofit fontScale="70000" lnSpcReduction="20000"/>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01"/>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sz="2800"/>
              <a:t>Deliverables</a:t>
            </a:r>
            <a:endParaRPr sz="2800"/>
          </a:p>
        </p:txBody>
      </p:sp>
      <p:sp>
        <p:nvSpPr>
          <p:cNvPr id="1063" name="Google Shape;1063;p101"/>
          <p:cNvSpPr/>
          <p:nvPr/>
        </p:nvSpPr>
        <p:spPr>
          <a:xfrm>
            <a:off x="928800" y="1171055"/>
            <a:ext cx="1579200" cy="35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rPr>
              <a:t>Dashboards</a:t>
            </a:r>
            <a:endParaRPr b="1">
              <a:solidFill>
                <a:schemeClr val="lt1"/>
              </a:solidFill>
            </a:endParaRPr>
          </a:p>
        </p:txBody>
      </p:sp>
      <p:sp>
        <p:nvSpPr>
          <p:cNvPr id="1064" name="Google Shape;1064;p101"/>
          <p:cNvSpPr/>
          <p:nvPr/>
        </p:nvSpPr>
        <p:spPr>
          <a:xfrm>
            <a:off x="3782400" y="1171059"/>
            <a:ext cx="1579200" cy="35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rPr>
              <a:t>Predictive Modelling</a:t>
            </a:r>
            <a:endParaRPr sz="1100" b="1">
              <a:solidFill>
                <a:schemeClr val="dk1"/>
              </a:solidFill>
            </a:endParaRPr>
          </a:p>
        </p:txBody>
      </p:sp>
      <p:sp>
        <p:nvSpPr>
          <p:cNvPr id="1065" name="Google Shape;1065;p101"/>
          <p:cNvSpPr/>
          <p:nvPr/>
        </p:nvSpPr>
        <p:spPr>
          <a:xfrm>
            <a:off x="6747950" y="1171059"/>
            <a:ext cx="1579200" cy="35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rPr>
              <a:t>Final Report</a:t>
            </a:r>
            <a:endParaRPr b="1">
              <a:solidFill>
                <a:schemeClr val="lt1"/>
              </a:solidFill>
            </a:endParaRPr>
          </a:p>
        </p:txBody>
      </p:sp>
      <p:sp>
        <p:nvSpPr>
          <p:cNvPr id="1066" name="Google Shape;1066;p101"/>
          <p:cNvSpPr txBox="1"/>
          <p:nvPr/>
        </p:nvSpPr>
        <p:spPr>
          <a:xfrm>
            <a:off x="530075" y="1700575"/>
            <a:ext cx="2376900" cy="1704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 sz="1600">
                <a:solidFill>
                  <a:schemeClr val="lt1"/>
                </a:solidFill>
              </a:rPr>
              <a:t>Property and renter monitoring:</a:t>
            </a:r>
            <a:endParaRPr sz="1600">
              <a:solidFill>
                <a:schemeClr val="lt1"/>
              </a:solidFill>
            </a:endParaRPr>
          </a:p>
          <a:p>
            <a:pPr marL="0" lvl="0" indent="0" algn="ctr" rtl="0">
              <a:spcBef>
                <a:spcPts val="0"/>
              </a:spcBef>
              <a:spcAft>
                <a:spcPts val="0"/>
              </a:spcAft>
              <a:buNone/>
            </a:pPr>
            <a:r>
              <a:rPr lang="en" sz="1600">
                <a:solidFill>
                  <a:schemeClr val="lt1"/>
                </a:solidFill>
              </a:rPr>
              <a:t>Property overview</a:t>
            </a:r>
            <a:endParaRPr sz="1600">
              <a:solidFill>
                <a:schemeClr val="lt1"/>
              </a:solidFill>
            </a:endParaRPr>
          </a:p>
          <a:p>
            <a:pPr marL="0" lvl="0" indent="0" algn="ctr" rtl="0">
              <a:spcBef>
                <a:spcPts val="0"/>
              </a:spcBef>
              <a:spcAft>
                <a:spcPts val="0"/>
              </a:spcAft>
              <a:buNone/>
            </a:pPr>
            <a:r>
              <a:rPr lang="en" sz="1600">
                <a:solidFill>
                  <a:schemeClr val="lt1"/>
                </a:solidFill>
              </a:rPr>
              <a:t>Renter overview</a:t>
            </a:r>
            <a:endParaRPr sz="1600">
              <a:solidFill>
                <a:schemeClr val="lt1"/>
              </a:solidFill>
            </a:endParaRPr>
          </a:p>
          <a:p>
            <a:pPr marL="0" lvl="0" indent="0" algn="ctr" rtl="0">
              <a:spcBef>
                <a:spcPts val="0"/>
              </a:spcBef>
              <a:spcAft>
                <a:spcPts val="0"/>
              </a:spcAft>
              <a:buNone/>
            </a:pPr>
            <a:endParaRPr sz="1600">
              <a:solidFill>
                <a:schemeClr val="lt1"/>
              </a:solidFill>
            </a:endParaRPr>
          </a:p>
          <a:p>
            <a:pPr marL="0" lvl="0" indent="0" algn="ctr" rtl="0">
              <a:spcBef>
                <a:spcPts val="0"/>
              </a:spcBef>
              <a:spcAft>
                <a:spcPts val="0"/>
              </a:spcAft>
              <a:buNone/>
            </a:pPr>
            <a:r>
              <a:rPr lang="en" sz="1600">
                <a:solidFill>
                  <a:schemeClr val="lt1"/>
                </a:solidFill>
              </a:rPr>
              <a:t>Two Versions:</a:t>
            </a:r>
            <a:br>
              <a:rPr lang="en" sz="1600">
                <a:solidFill>
                  <a:schemeClr val="lt1"/>
                </a:solidFill>
              </a:rPr>
            </a:br>
            <a:r>
              <a:rPr lang="en" sz="1600">
                <a:solidFill>
                  <a:schemeClr val="lt1"/>
                </a:solidFill>
              </a:rPr>
              <a:t>Dash and Tableau</a:t>
            </a:r>
            <a:endParaRPr sz="1600">
              <a:solidFill>
                <a:schemeClr val="lt1"/>
              </a:solidFill>
            </a:endParaRPr>
          </a:p>
          <a:p>
            <a:pPr marL="0" lvl="0" indent="0" algn="l" rtl="0">
              <a:spcBef>
                <a:spcPts val="0"/>
              </a:spcBef>
              <a:spcAft>
                <a:spcPts val="0"/>
              </a:spcAft>
              <a:buNone/>
            </a:pPr>
            <a:endParaRPr sz="900">
              <a:solidFill>
                <a:schemeClr val="lt1"/>
              </a:solidFill>
            </a:endParaRPr>
          </a:p>
        </p:txBody>
      </p:sp>
      <p:sp>
        <p:nvSpPr>
          <p:cNvPr id="1067" name="Google Shape;1067;p101"/>
          <p:cNvSpPr txBox="1"/>
          <p:nvPr/>
        </p:nvSpPr>
        <p:spPr>
          <a:xfrm>
            <a:off x="3439500" y="1715675"/>
            <a:ext cx="2282400" cy="8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Predicting price of rental spaces based on home features</a:t>
            </a:r>
            <a:endParaRPr sz="1600">
              <a:solidFill>
                <a:schemeClr val="lt1"/>
              </a:solidFill>
            </a:endParaRPr>
          </a:p>
        </p:txBody>
      </p:sp>
      <p:sp>
        <p:nvSpPr>
          <p:cNvPr id="1068" name="Google Shape;1068;p101"/>
          <p:cNvSpPr txBox="1"/>
          <p:nvPr/>
        </p:nvSpPr>
        <p:spPr>
          <a:xfrm>
            <a:off x="6350450" y="1810975"/>
            <a:ext cx="2376900" cy="295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Formal project report including:</a:t>
            </a:r>
            <a:endParaRPr sz="1600">
              <a:solidFill>
                <a:schemeClr val="lt1"/>
              </a:solidFill>
            </a:endParaRPr>
          </a:p>
          <a:p>
            <a:pPr marL="0" lvl="0" indent="0" algn="ctr" rtl="0">
              <a:spcBef>
                <a:spcPts val="1000"/>
              </a:spcBef>
              <a:spcAft>
                <a:spcPts val="0"/>
              </a:spcAft>
              <a:buNone/>
            </a:pPr>
            <a:r>
              <a:rPr lang="en" sz="1600">
                <a:solidFill>
                  <a:schemeClr val="lt1"/>
                </a:solidFill>
              </a:rPr>
              <a:t>Project research questions</a:t>
            </a:r>
            <a:endParaRPr sz="1600">
              <a:solidFill>
                <a:schemeClr val="lt1"/>
              </a:solidFill>
            </a:endParaRPr>
          </a:p>
          <a:p>
            <a:pPr marL="0" lvl="0" indent="0" algn="ctr" rtl="0">
              <a:spcBef>
                <a:spcPts val="1000"/>
              </a:spcBef>
              <a:spcAft>
                <a:spcPts val="0"/>
              </a:spcAft>
              <a:buNone/>
            </a:pPr>
            <a:r>
              <a:rPr lang="en" sz="1600">
                <a:solidFill>
                  <a:schemeClr val="lt1"/>
                </a:solidFill>
              </a:rPr>
              <a:t>Methods</a:t>
            </a:r>
            <a:endParaRPr sz="1600">
              <a:solidFill>
                <a:schemeClr val="lt1"/>
              </a:solidFill>
            </a:endParaRPr>
          </a:p>
          <a:p>
            <a:pPr marL="0" lvl="0" indent="0" algn="ctr" rtl="0">
              <a:spcBef>
                <a:spcPts val="1000"/>
              </a:spcBef>
              <a:spcAft>
                <a:spcPts val="0"/>
              </a:spcAft>
              <a:buNone/>
            </a:pPr>
            <a:r>
              <a:rPr lang="en" sz="1600">
                <a:solidFill>
                  <a:schemeClr val="lt1"/>
                </a:solidFill>
              </a:rPr>
              <a:t>Predictive modelling results and analysis</a:t>
            </a:r>
            <a:endParaRPr sz="1600">
              <a:solidFill>
                <a:schemeClr val="lt1"/>
              </a:solidFill>
            </a:endParaRPr>
          </a:p>
          <a:p>
            <a:pPr marL="0" lvl="0" indent="0" algn="ctr" rtl="0">
              <a:spcBef>
                <a:spcPts val="1000"/>
              </a:spcBef>
              <a:spcAft>
                <a:spcPts val="0"/>
              </a:spcAft>
              <a:buNone/>
            </a:pPr>
            <a:r>
              <a:rPr lang="en" sz="1600">
                <a:solidFill>
                  <a:schemeClr val="lt1"/>
                </a:solidFill>
              </a:rPr>
              <a:t>Dashboard explanation</a:t>
            </a:r>
            <a:endParaRPr sz="1600">
              <a:solidFill>
                <a:schemeClr val="lt1"/>
              </a:solidFill>
            </a:endParaRPr>
          </a:p>
          <a:p>
            <a:pPr marL="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endParaRPr sz="1600">
              <a:solidFill>
                <a:schemeClr val="lt1"/>
              </a:solidFill>
            </a:endParaRPr>
          </a:p>
        </p:txBody>
      </p:sp>
      <p:sp>
        <p:nvSpPr>
          <p:cNvPr id="1069" name="Google Shape;1069;p101"/>
          <p:cNvSpPr txBox="1"/>
          <p:nvPr/>
        </p:nvSpPr>
        <p:spPr>
          <a:xfrm>
            <a:off x="589500" y="3111284"/>
            <a:ext cx="2376900" cy="608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endParaRPr sz="900">
              <a:solidFill>
                <a:schemeClr val="lt1"/>
              </a:solidFill>
              <a:latin typeface="Urbanist"/>
              <a:ea typeface="Urbanist"/>
              <a:cs typeface="Urbanist"/>
              <a:sym typeface="Urbanist"/>
            </a:endParaRPr>
          </a:p>
        </p:txBody>
      </p:sp>
      <p:sp>
        <p:nvSpPr>
          <p:cNvPr id="1070" name="Google Shape;1070;p101"/>
          <p:cNvSpPr txBox="1"/>
          <p:nvPr/>
        </p:nvSpPr>
        <p:spPr>
          <a:xfrm>
            <a:off x="3439500" y="2835000"/>
            <a:ext cx="2282400" cy="7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Using NLP to inform price predictions based on text responses</a:t>
            </a:r>
            <a:endParaRPr sz="1600">
              <a:solidFill>
                <a:schemeClr val="lt1"/>
              </a:solidFill>
            </a:endParaRPr>
          </a:p>
        </p:txBody>
      </p:sp>
      <p:sp>
        <p:nvSpPr>
          <p:cNvPr id="1071" name="Google Shape;1071;p101"/>
          <p:cNvSpPr txBox="1"/>
          <p:nvPr/>
        </p:nvSpPr>
        <p:spPr>
          <a:xfrm>
            <a:off x="1351500" y="3816634"/>
            <a:ext cx="2376900" cy="608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endParaRPr sz="900">
              <a:solidFill>
                <a:schemeClr val="lt1"/>
              </a:solidFill>
              <a:latin typeface="Urbanist"/>
              <a:ea typeface="Urbanist"/>
              <a:cs typeface="Urbanist"/>
              <a:sym typeface="Urbanist"/>
            </a:endParaRPr>
          </a:p>
        </p:txBody>
      </p:sp>
      <p:sp>
        <p:nvSpPr>
          <p:cNvPr id="1072" name="Google Shape;1072;p101"/>
          <p:cNvSpPr txBox="1"/>
          <p:nvPr/>
        </p:nvSpPr>
        <p:spPr>
          <a:xfrm>
            <a:off x="4251550" y="3816634"/>
            <a:ext cx="964800" cy="6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lt1"/>
              </a:solidFill>
              <a:latin typeface="Poppins"/>
              <a:ea typeface="Poppins"/>
              <a:cs typeface="Poppins"/>
              <a:sym typeface="Poppins"/>
            </a:endParaRPr>
          </a:p>
        </p:txBody>
      </p:sp>
      <p:cxnSp>
        <p:nvCxnSpPr>
          <p:cNvPr id="1073" name="Google Shape;1073;p101"/>
          <p:cNvCxnSpPr/>
          <p:nvPr/>
        </p:nvCxnSpPr>
        <p:spPr>
          <a:xfrm>
            <a:off x="6060050" y="1722634"/>
            <a:ext cx="0" cy="2610300"/>
          </a:xfrm>
          <a:prstGeom prst="straightConnector1">
            <a:avLst/>
          </a:prstGeom>
          <a:noFill/>
          <a:ln w="9525" cap="flat" cmpd="sng">
            <a:solidFill>
              <a:schemeClr val="lt2"/>
            </a:solidFill>
            <a:prstDash val="solid"/>
            <a:round/>
            <a:headEnd type="none" w="med" len="med"/>
            <a:tailEnd type="none" w="med" len="med"/>
          </a:ln>
        </p:spPr>
      </p:cxnSp>
      <p:cxnSp>
        <p:nvCxnSpPr>
          <p:cNvPr id="1074" name="Google Shape;1074;p101"/>
          <p:cNvCxnSpPr/>
          <p:nvPr/>
        </p:nvCxnSpPr>
        <p:spPr>
          <a:xfrm>
            <a:off x="3117450" y="1722634"/>
            <a:ext cx="0" cy="2610300"/>
          </a:xfrm>
          <a:prstGeom prst="straightConnector1">
            <a:avLst/>
          </a:prstGeom>
          <a:noFill/>
          <a:ln w="9525" cap="flat" cmpd="sng">
            <a:solidFill>
              <a:schemeClr val="lt2"/>
            </a:solidFill>
            <a:prstDash val="solid"/>
            <a:round/>
            <a:headEnd type="none" w="med" len="med"/>
            <a:tailEnd type="none" w="med" len="med"/>
          </a:ln>
        </p:spPr>
      </p:cxnSp>
      <p:sp>
        <p:nvSpPr>
          <p:cNvPr id="1075" name="Google Shape;1075;p101"/>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03"/>
          <p:cNvSpPr/>
          <p:nvPr/>
        </p:nvSpPr>
        <p:spPr>
          <a:xfrm>
            <a:off x="501575" y="1231975"/>
            <a:ext cx="3838500" cy="1810200"/>
          </a:xfrm>
          <a:prstGeom prst="round1Rect">
            <a:avLst>
              <a:gd name="adj" fmla="val 16667"/>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123" name="Google Shape;1123;p103"/>
          <p:cNvSpPr txBox="1">
            <a:spLocks noGrp="1"/>
          </p:cNvSpPr>
          <p:nvPr>
            <p:ph type="body" idx="3"/>
          </p:nvPr>
        </p:nvSpPr>
        <p:spPr>
          <a:xfrm>
            <a:off x="671550" y="3572375"/>
            <a:ext cx="3838500" cy="1138500"/>
          </a:xfrm>
          <a:prstGeom prst="rect">
            <a:avLst/>
          </a:prstGeom>
        </p:spPr>
        <p:txBody>
          <a:bodyPr spcFirstLastPara="1" wrap="square" lIns="0" tIns="0" rIns="91425" bIns="0" anchor="t" anchorCtr="0">
            <a:noAutofit/>
          </a:bodyPr>
          <a:lstStyle/>
          <a:p>
            <a:pPr marL="457200" lvl="0" indent="-317500" algn="l" rtl="0">
              <a:spcBef>
                <a:spcPts val="0"/>
              </a:spcBef>
              <a:spcAft>
                <a:spcPts val="0"/>
              </a:spcAft>
              <a:buSzPts val="1400"/>
              <a:buChar char="●"/>
            </a:pPr>
            <a:r>
              <a:rPr lang="en"/>
              <a:t>Rent price</a:t>
            </a:r>
            <a:endParaRPr/>
          </a:p>
          <a:p>
            <a:pPr marL="457200" lvl="0" indent="-317500" algn="l" rtl="0">
              <a:spcBef>
                <a:spcPts val="0"/>
              </a:spcBef>
              <a:spcAft>
                <a:spcPts val="0"/>
              </a:spcAft>
              <a:buSzPts val="1400"/>
              <a:buChar char="●"/>
            </a:pPr>
            <a:r>
              <a:rPr lang="en"/>
              <a:t>Property locations</a:t>
            </a:r>
            <a:endParaRPr/>
          </a:p>
          <a:p>
            <a:pPr marL="457200" lvl="0" indent="-317500" algn="l" rtl="0">
              <a:spcBef>
                <a:spcPts val="0"/>
              </a:spcBef>
              <a:spcAft>
                <a:spcPts val="0"/>
              </a:spcAft>
              <a:buSzPts val="1400"/>
              <a:buChar char="●"/>
            </a:pPr>
            <a:r>
              <a:rPr lang="en"/>
              <a:t>Furnishing details</a:t>
            </a:r>
            <a:endParaRPr/>
          </a:p>
          <a:p>
            <a:pPr marL="457200" lvl="0" indent="-317500" algn="l" rtl="0">
              <a:spcBef>
                <a:spcPts val="0"/>
              </a:spcBef>
              <a:spcAft>
                <a:spcPts val="0"/>
              </a:spcAft>
              <a:buSzPts val="1400"/>
              <a:buChar char="●"/>
            </a:pPr>
            <a:r>
              <a:rPr lang="en"/>
              <a:t>…</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
        <p:nvSpPr>
          <p:cNvPr id="1124" name="Google Shape;1124;p103"/>
          <p:cNvSpPr txBox="1">
            <a:spLocks noGrp="1"/>
          </p:cNvSpPr>
          <p:nvPr>
            <p:ph type="title"/>
          </p:nvPr>
        </p:nvSpPr>
        <p:spPr>
          <a:xfrm>
            <a:off x="671550" y="450025"/>
            <a:ext cx="8184600" cy="7581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a:solidFill>
                  <a:schemeClr val="accent2"/>
                </a:solidFill>
              </a:rPr>
              <a:t>Data Overview</a:t>
            </a:r>
            <a:endParaRPr>
              <a:solidFill>
                <a:schemeClr val="accent2"/>
              </a:solidFill>
            </a:endParaRPr>
          </a:p>
        </p:txBody>
      </p:sp>
      <p:sp>
        <p:nvSpPr>
          <p:cNvPr id="1125" name="Google Shape;1125;p103"/>
          <p:cNvSpPr/>
          <p:nvPr/>
        </p:nvSpPr>
        <p:spPr>
          <a:xfrm rot="-5400000" flipH="1">
            <a:off x="8850" y="391225"/>
            <a:ext cx="551700" cy="551700"/>
          </a:xfrm>
          <a:prstGeom prst="pie">
            <a:avLst>
              <a:gd name="adj1" fmla="val 931"/>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126" name="Google Shape;1126;p103"/>
          <p:cNvSpPr txBox="1">
            <a:spLocks noGrp="1"/>
          </p:cNvSpPr>
          <p:nvPr>
            <p:ph type="body" idx="1"/>
          </p:nvPr>
        </p:nvSpPr>
        <p:spPr>
          <a:xfrm>
            <a:off x="671525" y="1682893"/>
            <a:ext cx="3838500" cy="1138500"/>
          </a:xfrm>
          <a:prstGeom prst="rect">
            <a:avLst/>
          </a:prstGeom>
        </p:spPr>
        <p:txBody>
          <a:bodyPr spcFirstLastPara="1" wrap="square" lIns="0" tIns="0" rIns="91425" bIns="0" anchor="t" anchorCtr="0">
            <a:noAutofit/>
          </a:bodyPr>
          <a:lstStyle/>
          <a:p>
            <a:pPr marL="457200" lvl="0" indent="-317500" algn="l" rtl="0">
              <a:spcBef>
                <a:spcPts val="0"/>
              </a:spcBef>
              <a:spcAft>
                <a:spcPts val="0"/>
              </a:spcAft>
              <a:buSzPts val="1400"/>
              <a:buChar char="●"/>
            </a:pPr>
            <a:r>
              <a:rPr lang="en"/>
              <a:t>Desired lease term</a:t>
            </a:r>
            <a:endParaRPr/>
          </a:p>
          <a:p>
            <a:pPr marL="457200" lvl="0" indent="-317500" algn="l" rtl="0">
              <a:spcBef>
                <a:spcPts val="0"/>
              </a:spcBef>
              <a:spcAft>
                <a:spcPts val="0"/>
              </a:spcAft>
              <a:buSzPts val="1400"/>
              <a:buChar char="●"/>
            </a:pPr>
            <a:r>
              <a:rPr lang="en"/>
              <a:t>Budget</a:t>
            </a:r>
            <a:endParaRPr/>
          </a:p>
          <a:p>
            <a:pPr marL="457200" lvl="0" indent="-317500" algn="l" rtl="0">
              <a:spcBef>
                <a:spcPts val="0"/>
              </a:spcBef>
              <a:spcAft>
                <a:spcPts val="0"/>
              </a:spcAft>
              <a:buSzPts val="1400"/>
              <a:buChar char="●"/>
            </a:pPr>
            <a:r>
              <a:rPr lang="en"/>
              <a:t>City </a:t>
            </a:r>
            <a:endParaRPr/>
          </a:p>
          <a:p>
            <a:pPr marL="457200" lvl="0" indent="-317500" algn="l" rtl="0">
              <a:spcBef>
                <a:spcPts val="0"/>
              </a:spcBef>
              <a:spcAft>
                <a:spcPts val="0"/>
              </a:spcAft>
              <a:buSzPts val="1400"/>
              <a:buChar char="●"/>
            </a:pPr>
            <a:r>
              <a:rPr lang="en"/>
              <a:t>…</a:t>
            </a:r>
            <a:endParaRPr/>
          </a:p>
        </p:txBody>
      </p:sp>
      <p:sp>
        <p:nvSpPr>
          <p:cNvPr id="1127" name="Google Shape;1127;p103"/>
          <p:cNvSpPr txBox="1">
            <a:spLocks noGrp="1"/>
          </p:cNvSpPr>
          <p:nvPr>
            <p:ph type="body" idx="2"/>
          </p:nvPr>
        </p:nvSpPr>
        <p:spPr>
          <a:xfrm>
            <a:off x="4938725" y="1682893"/>
            <a:ext cx="3838500" cy="1138500"/>
          </a:xfrm>
          <a:prstGeom prst="rect">
            <a:avLst/>
          </a:prstGeom>
        </p:spPr>
        <p:txBody>
          <a:bodyPr spcFirstLastPara="1" wrap="square" lIns="0" tIns="0" rIns="91425" bIns="0" anchor="t" anchorCtr="0">
            <a:noAutofit/>
          </a:bodyPr>
          <a:lstStyle/>
          <a:p>
            <a:pPr marL="457200" lvl="0" indent="-317500" algn="l" rtl="0">
              <a:spcBef>
                <a:spcPts val="0"/>
              </a:spcBef>
              <a:spcAft>
                <a:spcPts val="0"/>
              </a:spcAft>
              <a:buSzPts val="1400"/>
              <a:buChar char="●"/>
            </a:pPr>
            <a:r>
              <a:rPr lang="en"/>
              <a:t>Location</a:t>
            </a:r>
            <a:endParaRPr/>
          </a:p>
          <a:p>
            <a:pPr marL="457200" lvl="0" indent="-317500" algn="l" rtl="0">
              <a:spcBef>
                <a:spcPts val="0"/>
              </a:spcBef>
              <a:spcAft>
                <a:spcPts val="0"/>
              </a:spcAft>
              <a:buSzPts val="1400"/>
              <a:buChar char="●"/>
            </a:pPr>
            <a:r>
              <a:rPr lang="en"/>
              <a:t>Preferred gender of roommates</a:t>
            </a:r>
            <a:endParaRPr/>
          </a:p>
          <a:p>
            <a:pPr marL="457200" lvl="0" indent="-317500" algn="l" rtl="0">
              <a:spcBef>
                <a:spcPts val="0"/>
              </a:spcBef>
              <a:spcAft>
                <a:spcPts val="0"/>
              </a:spcAft>
              <a:buSzPts val="1400"/>
              <a:buChar char="●"/>
            </a:pPr>
            <a:r>
              <a:rPr lang="en"/>
              <a:t>Disabilities</a:t>
            </a:r>
            <a:endParaRPr/>
          </a:p>
          <a:p>
            <a:pPr marL="457200" lvl="0" indent="-317500" algn="l" rtl="0">
              <a:spcBef>
                <a:spcPts val="0"/>
              </a:spcBef>
              <a:spcAft>
                <a:spcPts val="0"/>
              </a:spcAft>
              <a:buSzPts val="1400"/>
              <a:buChar char="●"/>
            </a:pPr>
            <a:r>
              <a:rPr lang="en"/>
              <a:t>…</a:t>
            </a:r>
            <a:endParaRPr/>
          </a:p>
        </p:txBody>
      </p:sp>
      <p:sp>
        <p:nvSpPr>
          <p:cNvPr id="1128" name="Google Shape;1128;p103"/>
          <p:cNvSpPr txBox="1">
            <a:spLocks noGrp="1"/>
          </p:cNvSpPr>
          <p:nvPr>
            <p:ph type="body" idx="4"/>
          </p:nvPr>
        </p:nvSpPr>
        <p:spPr>
          <a:xfrm>
            <a:off x="4938750" y="3572375"/>
            <a:ext cx="3838500" cy="1138500"/>
          </a:xfrm>
          <a:prstGeom prst="rect">
            <a:avLst/>
          </a:prstGeom>
        </p:spPr>
        <p:txBody>
          <a:bodyPr spcFirstLastPara="1" wrap="square" lIns="0" tIns="0" rIns="91425" bIns="0" anchor="t" anchorCtr="0">
            <a:noAutofit/>
          </a:bodyPr>
          <a:lstStyle/>
          <a:p>
            <a:pPr marL="457200" lvl="0" indent="-317500" algn="l" rtl="0">
              <a:spcBef>
                <a:spcPts val="0"/>
              </a:spcBef>
              <a:spcAft>
                <a:spcPts val="0"/>
              </a:spcAft>
              <a:buSzPts val="1400"/>
              <a:buChar char="●"/>
            </a:pPr>
            <a:r>
              <a:rPr lang="en"/>
              <a:t>Monthly price of rent</a:t>
            </a:r>
            <a:endParaRPr/>
          </a:p>
          <a:p>
            <a:pPr marL="457200" lvl="0" indent="-317500" algn="l" rtl="0">
              <a:spcBef>
                <a:spcPts val="0"/>
              </a:spcBef>
              <a:spcAft>
                <a:spcPts val="0"/>
              </a:spcAft>
              <a:buSzPts val="1400"/>
              <a:buChar char="●"/>
            </a:pPr>
            <a:r>
              <a:rPr lang="en"/>
              <a:t>Lease term</a:t>
            </a:r>
            <a:endParaRPr/>
          </a:p>
          <a:p>
            <a:pPr marL="457200" lvl="0" indent="-317500" algn="l" rtl="0">
              <a:spcBef>
                <a:spcPts val="0"/>
              </a:spcBef>
              <a:spcAft>
                <a:spcPts val="0"/>
              </a:spcAft>
              <a:buSzPts val="1400"/>
              <a:buChar char="●"/>
            </a:pPr>
            <a:r>
              <a:rPr lang="en"/>
              <a:t>Location</a:t>
            </a:r>
            <a:endParaRPr/>
          </a:p>
          <a:p>
            <a:pPr marL="457200" lvl="0" indent="-317500" algn="l" rtl="0">
              <a:spcBef>
                <a:spcPts val="0"/>
              </a:spcBef>
              <a:spcAft>
                <a:spcPts val="0"/>
              </a:spcAft>
              <a:buSzPts val="1400"/>
              <a:buChar char="●"/>
            </a:pPr>
            <a:r>
              <a:rPr lang="en"/>
              <a:t>…</a:t>
            </a:r>
            <a:endParaRPr/>
          </a:p>
        </p:txBody>
      </p:sp>
      <p:sp>
        <p:nvSpPr>
          <p:cNvPr id="1129" name="Google Shape;1129;p103"/>
          <p:cNvSpPr txBox="1">
            <a:spLocks noGrp="1"/>
          </p:cNvSpPr>
          <p:nvPr>
            <p:ph type="subTitle" idx="5"/>
          </p:nvPr>
        </p:nvSpPr>
        <p:spPr>
          <a:xfrm>
            <a:off x="671563" y="1201707"/>
            <a:ext cx="3838500" cy="4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Renters Dataset</a:t>
            </a:r>
            <a:endParaRPr sz="1800" b="1"/>
          </a:p>
        </p:txBody>
      </p:sp>
      <p:sp>
        <p:nvSpPr>
          <p:cNvPr id="1130" name="Google Shape;1130;p103"/>
          <p:cNvSpPr txBox="1">
            <a:spLocks noGrp="1"/>
          </p:cNvSpPr>
          <p:nvPr>
            <p:ph type="subTitle" idx="6"/>
          </p:nvPr>
        </p:nvSpPr>
        <p:spPr>
          <a:xfrm>
            <a:off x="4938738" y="1201707"/>
            <a:ext cx="3838500" cy="4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Hosts Dataset</a:t>
            </a:r>
            <a:endParaRPr sz="1800" b="1"/>
          </a:p>
        </p:txBody>
      </p:sp>
      <p:sp>
        <p:nvSpPr>
          <p:cNvPr id="1131" name="Google Shape;1131;p103"/>
          <p:cNvSpPr txBox="1">
            <a:spLocks noGrp="1"/>
          </p:cNvSpPr>
          <p:nvPr>
            <p:ph type="subTitle" idx="7"/>
          </p:nvPr>
        </p:nvSpPr>
        <p:spPr>
          <a:xfrm>
            <a:off x="4938761" y="3091163"/>
            <a:ext cx="3838500" cy="4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Contracts Dataset</a:t>
            </a:r>
            <a:endParaRPr sz="1800" b="1"/>
          </a:p>
        </p:txBody>
      </p:sp>
      <p:sp>
        <p:nvSpPr>
          <p:cNvPr id="1132" name="Google Shape;1132;p103"/>
          <p:cNvSpPr txBox="1">
            <a:spLocks noGrp="1"/>
          </p:cNvSpPr>
          <p:nvPr>
            <p:ph type="subTitle" idx="8"/>
          </p:nvPr>
        </p:nvSpPr>
        <p:spPr>
          <a:xfrm>
            <a:off x="671550" y="3091163"/>
            <a:ext cx="3838500" cy="4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Properties Dataset</a:t>
            </a:r>
            <a:endParaRPr sz="1800" b="1"/>
          </a:p>
        </p:txBody>
      </p:sp>
      <p:sp>
        <p:nvSpPr>
          <p:cNvPr id="1133" name="Google Shape;1133;p103"/>
          <p:cNvSpPr/>
          <p:nvPr/>
        </p:nvSpPr>
        <p:spPr>
          <a:xfrm>
            <a:off x="501575" y="3143875"/>
            <a:ext cx="3838500" cy="1810200"/>
          </a:xfrm>
          <a:prstGeom prst="round1Rect">
            <a:avLst>
              <a:gd name="adj" fmla="val 16667"/>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134" name="Google Shape;1134;p103"/>
          <p:cNvSpPr/>
          <p:nvPr/>
        </p:nvSpPr>
        <p:spPr>
          <a:xfrm>
            <a:off x="4786350" y="1244550"/>
            <a:ext cx="3838500" cy="1810200"/>
          </a:xfrm>
          <a:prstGeom prst="round1Rect">
            <a:avLst>
              <a:gd name="adj" fmla="val 16667"/>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135" name="Google Shape;1135;p103"/>
          <p:cNvSpPr/>
          <p:nvPr/>
        </p:nvSpPr>
        <p:spPr>
          <a:xfrm>
            <a:off x="4786350" y="3143875"/>
            <a:ext cx="3838500" cy="1810200"/>
          </a:xfrm>
          <a:prstGeom prst="round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136" name="Google Shape;1136;p103"/>
          <p:cNvSpPr txBox="1"/>
          <p:nvPr/>
        </p:nvSpPr>
        <p:spPr>
          <a:xfrm>
            <a:off x="8701050" y="4671900"/>
            <a:ext cx="345900" cy="2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lt1"/>
                </a:solidFill>
              </a:rPr>
              <a:t>7</a:t>
            </a:r>
            <a:endParaRPr sz="800" dirty="0">
              <a:solidFill>
                <a:schemeClr val="lt1"/>
              </a:solidFill>
            </a:endParaRPr>
          </a:p>
        </p:txBody>
      </p:sp>
      <p:sp>
        <p:nvSpPr>
          <p:cNvPr id="1137" name="Google Shape;1137;p103"/>
          <p:cNvSpPr txBox="1">
            <a:spLocks noGrp="1"/>
          </p:cNvSpPr>
          <p:nvPr>
            <p:ph type="subTitle" idx="6"/>
          </p:nvPr>
        </p:nvSpPr>
        <p:spPr>
          <a:xfrm>
            <a:off x="213700" y="86100"/>
            <a:ext cx="2114700" cy="2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4"/>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43" name="Google Shape;1143;p104"/>
          <p:cNvSpPr txBox="1">
            <a:spLocks noGrp="1"/>
          </p:cNvSpPr>
          <p:nvPr>
            <p:ph type="title"/>
          </p:nvPr>
        </p:nvSpPr>
        <p:spPr>
          <a:xfrm>
            <a:off x="693675" y="362399"/>
            <a:ext cx="56226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Data Cleaning</a:t>
            </a:r>
            <a:endParaRPr/>
          </a:p>
        </p:txBody>
      </p:sp>
      <p:sp>
        <p:nvSpPr>
          <p:cNvPr id="1144" name="Google Shape;1144;p104"/>
          <p:cNvSpPr txBox="1">
            <a:spLocks noGrp="1"/>
          </p:cNvSpPr>
          <p:nvPr>
            <p:ph type="title" idx="4"/>
          </p:nvPr>
        </p:nvSpPr>
        <p:spPr>
          <a:xfrm>
            <a:off x="234825" y="1504025"/>
            <a:ext cx="6156000" cy="3088500"/>
          </a:xfrm>
          <a:prstGeom prst="rect">
            <a:avLst/>
          </a:prstGeom>
        </p:spPr>
        <p:txBody>
          <a:bodyPr spcFirstLastPara="1" wrap="square" lIns="0" tIns="91425" rIns="91425" bIns="0" anchor="t" anchorCtr="0">
            <a:noAutofit/>
          </a:bodyPr>
          <a:lstStyle/>
          <a:p>
            <a:pPr marL="457200" lvl="0" indent="-342900" algn="l" rtl="0">
              <a:lnSpc>
                <a:spcPct val="115000"/>
              </a:lnSpc>
              <a:spcBef>
                <a:spcPts val="0"/>
              </a:spcBef>
              <a:spcAft>
                <a:spcPts val="0"/>
              </a:spcAft>
              <a:buSzPts val="1800"/>
              <a:buChar char="●"/>
            </a:pPr>
            <a:r>
              <a:rPr lang="en" sz="1800" b="0"/>
              <a:t>Investigate outliers </a:t>
            </a:r>
            <a:endParaRPr sz="1800" b="0"/>
          </a:p>
          <a:p>
            <a:pPr marL="914400" lvl="1" indent="-342900" algn="l" rtl="0">
              <a:lnSpc>
                <a:spcPct val="115000"/>
              </a:lnSpc>
              <a:spcBef>
                <a:spcPts val="0"/>
              </a:spcBef>
              <a:spcAft>
                <a:spcPts val="0"/>
              </a:spcAft>
              <a:buSzPts val="1800"/>
              <a:buFont typeface="Arial"/>
              <a:buChar char="○"/>
            </a:pPr>
            <a:r>
              <a:rPr lang="en" sz="1800">
                <a:latin typeface="Arial"/>
                <a:ea typeface="Arial"/>
                <a:cs typeface="Arial"/>
                <a:sym typeface="Arial"/>
              </a:rPr>
              <a:t>determine which values are considered outliers and if they should remain in the dataset</a:t>
            </a:r>
            <a:endParaRPr sz="1800">
              <a:latin typeface="Arial"/>
              <a:ea typeface="Arial"/>
              <a:cs typeface="Arial"/>
              <a:sym typeface="Arial"/>
            </a:endParaRPr>
          </a:p>
          <a:p>
            <a:pPr marL="457200" lvl="0" indent="-342900" algn="l" rtl="0">
              <a:lnSpc>
                <a:spcPct val="115000"/>
              </a:lnSpc>
              <a:spcBef>
                <a:spcPts val="0"/>
              </a:spcBef>
              <a:spcAft>
                <a:spcPts val="0"/>
              </a:spcAft>
              <a:buSzPts val="1800"/>
              <a:buChar char="●"/>
            </a:pPr>
            <a:r>
              <a:rPr lang="en" sz="1800" b="0"/>
              <a:t>Remove test properties and listing</a:t>
            </a:r>
            <a:endParaRPr sz="1800" b="0"/>
          </a:p>
          <a:p>
            <a:pPr marL="457200" lvl="0" indent="-342900" algn="l" rtl="0">
              <a:lnSpc>
                <a:spcPct val="115000"/>
              </a:lnSpc>
              <a:spcBef>
                <a:spcPts val="0"/>
              </a:spcBef>
              <a:spcAft>
                <a:spcPts val="0"/>
              </a:spcAft>
              <a:buSzPts val="1800"/>
              <a:buChar char="●"/>
            </a:pPr>
            <a:r>
              <a:rPr lang="en" sz="1800" b="0"/>
              <a:t>Standardize columns (postal code, address, city, province)</a:t>
            </a:r>
            <a:endParaRPr sz="1800" b="0"/>
          </a:p>
          <a:p>
            <a:pPr marL="457200" lvl="0" indent="-342900" algn="l" rtl="0">
              <a:lnSpc>
                <a:spcPct val="115000"/>
              </a:lnSpc>
              <a:spcBef>
                <a:spcPts val="0"/>
              </a:spcBef>
              <a:spcAft>
                <a:spcPts val="0"/>
              </a:spcAft>
              <a:buSzPts val="1800"/>
              <a:buChar char="●"/>
            </a:pPr>
            <a:r>
              <a:rPr lang="en" sz="1800" b="0"/>
              <a:t>Binarize columns that contain multiple values</a:t>
            </a:r>
            <a:endParaRPr sz="1800" b="0"/>
          </a:p>
          <a:p>
            <a:pPr marL="457200" lvl="0" indent="-342900" algn="l" rtl="0">
              <a:lnSpc>
                <a:spcPct val="115000"/>
              </a:lnSpc>
              <a:spcBef>
                <a:spcPts val="0"/>
              </a:spcBef>
              <a:spcAft>
                <a:spcPts val="0"/>
              </a:spcAft>
              <a:buSzPts val="1800"/>
              <a:buChar char="●"/>
            </a:pPr>
            <a:r>
              <a:rPr lang="en" sz="1800" b="0"/>
              <a:t>Convert data types</a:t>
            </a:r>
            <a:endParaRPr sz="1800" b="0"/>
          </a:p>
        </p:txBody>
      </p:sp>
      <p:sp>
        <p:nvSpPr>
          <p:cNvPr id="1145" name="Google Shape;1145;p104"/>
          <p:cNvSpPr/>
          <p:nvPr/>
        </p:nvSpPr>
        <p:spPr>
          <a:xfrm rot="-5400000" flipH="1">
            <a:off x="8850" y="543625"/>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146" name="Google Shape;1146;p104"/>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05"/>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152" name="Google Shape;1152;p105"/>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153" name="Google Shape;1153;p105"/>
          <p:cNvSpPr txBox="1">
            <a:spLocks noGrp="1"/>
          </p:cNvSpPr>
          <p:nvPr>
            <p:ph type="subTitle" idx="5"/>
          </p:nvPr>
        </p:nvSpPr>
        <p:spPr>
          <a:xfrm>
            <a:off x="6571675" y="162300"/>
            <a:ext cx="2282400" cy="2184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endParaRPr/>
          </a:p>
        </p:txBody>
      </p:sp>
      <p:pic>
        <p:nvPicPr>
          <p:cNvPr id="1154" name="Google Shape;1154;p105"/>
          <p:cNvPicPr preferRelativeResize="0"/>
          <p:nvPr/>
        </p:nvPicPr>
        <p:blipFill>
          <a:blip r:embed="rId3">
            <a:alphaModFix/>
          </a:blip>
          <a:stretch>
            <a:fillRect/>
          </a:stretch>
        </p:blipFill>
        <p:spPr>
          <a:xfrm>
            <a:off x="2011313" y="1496050"/>
            <a:ext cx="5121375" cy="3366550"/>
          </a:xfrm>
          <a:prstGeom prst="rect">
            <a:avLst/>
          </a:prstGeom>
          <a:noFill/>
          <a:ln>
            <a:noFill/>
          </a:ln>
        </p:spPr>
      </p:pic>
      <p:sp>
        <p:nvSpPr>
          <p:cNvPr id="1155" name="Google Shape;1155;p105"/>
          <p:cNvSpPr txBox="1">
            <a:spLocks noGrp="1"/>
          </p:cNvSpPr>
          <p:nvPr>
            <p:ph type="title"/>
          </p:nvPr>
        </p:nvSpPr>
        <p:spPr>
          <a:xfrm>
            <a:off x="679700" y="649900"/>
            <a:ext cx="5622600" cy="5517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EDA - Hosts</a:t>
            </a:r>
            <a:endParaRPr/>
          </a:p>
        </p:txBody>
      </p:sp>
      <p:sp>
        <p:nvSpPr>
          <p:cNvPr id="1156" name="Google Shape;1156;p105"/>
          <p:cNvSpPr/>
          <p:nvPr/>
        </p:nvSpPr>
        <p:spPr>
          <a:xfrm rot="-5400000" flipH="1">
            <a:off x="8850" y="543625"/>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157" name="Google Shape;1157;p105"/>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sz="900"/>
              <a:t>Happipad</a:t>
            </a:r>
            <a:endParaRPr sz="900"/>
          </a:p>
        </p:txBody>
      </p:sp>
    </p:spTree>
  </p:cSld>
  <p:clrMapOvr>
    <a:masterClrMapping/>
  </p:clrMapOvr>
</p:sld>
</file>

<file path=ppt/theme/theme1.xml><?xml version="1.0" encoding="utf-8"?>
<a:theme xmlns:a="http://schemas.openxmlformats.org/drawingml/2006/main" name="Competitive Analysis">
  <a:themeElements>
    <a:clrScheme name="Simple Light">
      <a:dk1>
        <a:srgbClr val="F1F5F8"/>
      </a:dk1>
      <a:lt1>
        <a:srgbClr val="49070E"/>
      </a:lt1>
      <a:dk2>
        <a:srgbClr val="F8E4DC"/>
      </a:dk2>
      <a:lt2>
        <a:srgbClr val="F2631F"/>
      </a:lt2>
      <a:accent1>
        <a:srgbClr val="FFC490"/>
      </a:accent1>
      <a:accent2>
        <a:srgbClr val="913700"/>
      </a:accent2>
      <a:accent3>
        <a:srgbClr val="EACFC3"/>
      </a:accent3>
      <a:accent4>
        <a:srgbClr val="AB3F23"/>
      </a:accent4>
      <a:accent5>
        <a:srgbClr val="681227"/>
      </a:accent5>
      <a:accent6>
        <a:srgbClr val="EE732D"/>
      </a:accent6>
      <a:hlink>
        <a:srgbClr val="C251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 Project timeline/workflow presentation [Style 1] ">
  <a:themeElements>
    <a:clrScheme name="Google Colours">
      <a:dk1>
        <a:srgbClr val="292D3E"/>
      </a:dk1>
      <a:lt1>
        <a:srgbClr val="FFFFFF"/>
      </a:lt1>
      <a:dk2>
        <a:srgbClr val="F1F2DF"/>
      </a:dk2>
      <a:lt2>
        <a:srgbClr val="666666"/>
      </a:lt2>
      <a:accent1>
        <a:srgbClr val="6D31FD"/>
      </a:accent1>
      <a:accent2>
        <a:srgbClr val="066B6B"/>
      </a:accent2>
      <a:accent3>
        <a:srgbClr val="FFDF5F"/>
      </a:accent3>
      <a:accent4>
        <a:srgbClr val="8289FF"/>
      </a:accent4>
      <a:accent5>
        <a:srgbClr val="FF8127"/>
      </a:accent5>
      <a:accent6>
        <a:srgbClr val="CAF38D"/>
      </a:accent6>
      <a:hlink>
        <a:srgbClr val="8289FF"/>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3427</Words>
  <Application>Microsoft Office PowerPoint</Application>
  <PresentationFormat>On-screen Show (16:9)</PresentationFormat>
  <Paragraphs>343</Paragraphs>
  <Slides>33</Slides>
  <Notes>33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Urbanist Medium</vt:lpstr>
      <vt:lpstr>IBM Plex Sans</vt:lpstr>
      <vt:lpstr>Poppins SemiBold</vt:lpstr>
      <vt:lpstr>Arial</vt:lpstr>
      <vt:lpstr>IBM Plex Sans Medium</vt:lpstr>
      <vt:lpstr>IBM Plex Sans Light</vt:lpstr>
      <vt:lpstr>Times New Roman</vt:lpstr>
      <vt:lpstr>Poppins</vt:lpstr>
      <vt:lpstr>Urbanist</vt:lpstr>
      <vt:lpstr>Competitive Analysis</vt:lpstr>
      <vt:lpstr>[INT] Project timeline/workflow presentation [Style 1] </vt:lpstr>
      <vt:lpstr>Unlocking Shared Housing Supply in Canada:  Happipad  Final Presentation</vt:lpstr>
      <vt:lpstr>Contents</vt:lpstr>
      <vt:lpstr>Our Team</vt:lpstr>
      <vt:lpstr>What is Happipad?</vt:lpstr>
      <vt:lpstr>Research questions</vt:lpstr>
      <vt:lpstr>Deliverables</vt:lpstr>
      <vt:lpstr>Data Overview</vt:lpstr>
      <vt:lpstr>Data Cleaning</vt:lpstr>
      <vt:lpstr>EDA - Hosts</vt:lpstr>
      <vt:lpstr>EDA - Contracts</vt:lpstr>
      <vt:lpstr>EDA - Contracts</vt:lpstr>
      <vt:lpstr>EDA - Properties</vt:lpstr>
      <vt:lpstr>EDA - Properties</vt:lpstr>
      <vt:lpstr>EDA - Renters</vt:lpstr>
      <vt:lpstr>EDA - Renters</vt:lpstr>
      <vt:lpstr>Results:</vt:lpstr>
      <vt:lpstr>Results:</vt:lpstr>
      <vt:lpstr>Results:</vt:lpstr>
      <vt:lpstr>NLP - Ollama</vt:lpstr>
      <vt:lpstr>NLP - Ollama</vt:lpstr>
      <vt:lpstr>NLP - Ollama</vt:lpstr>
      <vt:lpstr>NLP - Ollama</vt:lpstr>
      <vt:lpstr>NLP - Ollama</vt:lpstr>
      <vt:lpstr>NLP - Ollama</vt:lpstr>
      <vt:lpstr>Dashboard(Dash): Property Overview</vt:lpstr>
      <vt:lpstr>Dashboard(Dash): Property Overview</vt:lpstr>
      <vt:lpstr>Dashboard(Dash): Property Overview</vt:lpstr>
      <vt:lpstr>Dashboard(Tableau): Property Overview</vt:lpstr>
      <vt:lpstr>Dashboard(Dash): Renter Overview</vt:lpstr>
      <vt:lpstr>Dashboard(Dash): Renter Overview</vt:lpstr>
      <vt:lpstr>Conclusion</vt:lpstr>
      <vt:lpstr>Acknowledgement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yz031326@student.ubc.ca</cp:lastModifiedBy>
  <cp:revision>3</cp:revision>
  <dcterms:modified xsi:type="dcterms:W3CDTF">2025-06-24T18:17:19Z</dcterms:modified>
</cp:coreProperties>
</file>